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notesSlides/notesSlide2.xml" ContentType="application/vnd.openxmlformats-officedocument.presentationml.notesSlide+xml"/>
  <Override PartName="/ppt/notesSlides/notesSlide9.xml" ContentType="application/vnd.openxmlformats-officedocument.presentationml.notesSlide+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1"/>
  </p:notesMasterIdLst>
  <p:handoutMasterIdLst>
    <p:handoutMasterId r:id="rId12"/>
  </p:handoutMasterIdLst>
  <p:sldIdLst>
    <p:sldId id="256" r:id="rId2"/>
    <p:sldId id="258" r:id="rId3"/>
    <p:sldId id="259" r:id="rId4"/>
    <p:sldId id="260" r:id="rId5"/>
    <p:sldId id="261" r:id="rId6"/>
    <p:sldId id="262" r:id="rId7"/>
    <p:sldId id="257" r:id="rId8"/>
    <p:sldId id="263" r:id="rId9"/>
    <p:sldId id="264" r:id="rId10"/>
  </p:sldIdLst>
  <p:sldSz cx="9144000" cy="6858000" type="screen4x3"/>
  <p:notesSz cx="9144000" cy="6858000"/>
  <p:defaultTextStyle>
    <a:defPPr>
      <a:defRPr lang="en-US"/>
    </a:defPPr>
    <a:lvl1pPr algn="l" defTabSz="457200"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1pPr>
    <a:lvl2pPr marL="457200" algn="l" defTabSz="457200"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2pPr>
    <a:lvl3pPr marL="914400" algn="l" defTabSz="457200"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3pPr>
    <a:lvl4pPr marL="1371600" algn="l" defTabSz="457200"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4pPr>
    <a:lvl5pPr marL="1828800" algn="l" defTabSz="457200"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p:scale>
          <a:sx n="75" d="100"/>
          <a:sy n="75" d="100"/>
        </p:scale>
        <p:origin x="-456"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GB"/>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4A1C25D5-053D-4F84-8DA3-2982FC326F8D}" type="datetimeFigureOut">
              <a:rPr lang="en-US"/>
              <a:pPr>
                <a:defRPr/>
              </a:pPr>
              <a:t>11/23/09</a:t>
            </a:fld>
            <a:endParaRPr lang="en-GB"/>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GB"/>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FA862905-5328-4B9D-8D78-7C63F2280D29}"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3962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4515" name="Rectangle 3"/>
          <p:cNvSpPr>
            <a:spLocks noGrp="1" noChangeArrowheads="1"/>
          </p:cNvSpPr>
          <p:nvPr>
            <p:ph type="dt" idx="1"/>
          </p:nvPr>
        </p:nvSpPr>
        <p:spPr bwMode="auto">
          <a:xfrm>
            <a:off x="5181600" y="0"/>
            <a:ext cx="3962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0D91A23A-56FD-4765-989B-F60617EBC0C5}" type="datetimeFigureOut">
              <a:rPr lang="en-US"/>
              <a:pPr/>
              <a:t>11/23/09</a:t>
            </a:fld>
            <a:endParaRPr lang="en-US"/>
          </a:p>
        </p:txBody>
      </p:sp>
      <p:sp>
        <p:nvSpPr>
          <p:cNvPr id="64516" name="Placeholder 4"/>
          <p:cNvSpPr>
            <a:spLocks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a:effectLst/>
        </p:spPr>
      </p:sp>
      <p:sp>
        <p:nvSpPr>
          <p:cNvPr id="64517" name="Rectangle 5"/>
          <p:cNvSpPr>
            <a:spLocks noGrp="1" noChangeArrowheads="1"/>
          </p:cNvSpPr>
          <p:nvPr>
            <p:ph type="body" sz="quarter" idx="3"/>
          </p:nvPr>
        </p:nvSpPr>
        <p:spPr bwMode="auto">
          <a:xfrm>
            <a:off x="1219200" y="3276600"/>
            <a:ext cx="6705600" cy="3048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4518" name="Rectangle 6"/>
          <p:cNvSpPr>
            <a:spLocks noGrp="1" noChangeArrowheads="1"/>
          </p:cNvSpPr>
          <p:nvPr>
            <p:ph type="ftr" sz="quarter" idx="4"/>
          </p:nvPr>
        </p:nvSpPr>
        <p:spPr bwMode="auto">
          <a:xfrm>
            <a:off x="0" y="6477000"/>
            <a:ext cx="3962400" cy="381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4519" name="Rectangle 7"/>
          <p:cNvSpPr>
            <a:spLocks noGrp="1" noChangeArrowheads="1"/>
          </p:cNvSpPr>
          <p:nvPr>
            <p:ph type="sldNum" sz="quarter" idx="5"/>
          </p:nvPr>
        </p:nvSpPr>
        <p:spPr bwMode="auto">
          <a:xfrm>
            <a:off x="5181600" y="6477000"/>
            <a:ext cx="3962400" cy="381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25A9C46F-F59C-4ACD-80A6-347DE0B7BE02}"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123" charset="0"/>
        <a:ea typeface="ＭＳ Ｐゴシック" pitchFamily="-123" charset="-128"/>
        <a:cs typeface="ＭＳ Ｐゴシック" pitchFamily="-123" charset="-128"/>
      </a:defRPr>
    </a:lvl1pPr>
    <a:lvl2pPr marL="457200" algn="l" defTabSz="457200" rtl="0" fontAlgn="base">
      <a:spcBef>
        <a:spcPct val="30000"/>
      </a:spcBef>
      <a:spcAft>
        <a:spcPct val="0"/>
      </a:spcAft>
      <a:defRPr sz="1200" kern="1200">
        <a:solidFill>
          <a:schemeClr val="tx1"/>
        </a:solidFill>
        <a:latin typeface="Calibri" pitchFamily="-123" charset="0"/>
        <a:ea typeface="ＭＳ Ｐゴシック" pitchFamily="-123" charset="-128"/>
        <a:cs typeface="+mn-cs"/>
      </a:defRPr>
    </a:lvl2pPr>
    <a:lvl3pPr marL="914400" algn="l" defTabSz="457200" rtl="0" fontAlgn="base">
      <a:spcBef>
        <a:spcPct val="30000"/>
      </a:spcBef>
      <a:spcAft>
        <a:spcPct val="0"/>
      </a:spcAft>
      <a:defRPr sz="1200" kern="1200">
        <a:solidFill>
          <a:schemeClr val="tx1"/>
        </a:solidFill>
        <a:latin typeface="Calibri" pitchFamily="-123" charset="0"/>
        <a:ea typeface="ＭＳ Ｐゴシック" pitchFamily="-123" charset="-128"/>
        <a:cs typeface="+mn-cs"/>
      </a:defRPr>
    </a:lvl3pPr>
    <a:lvl4pPr marL="1371600" algn="l" defTabSz="457200" rtl="0" fontAlgn="base">
      <a:spcBef>
        <a:spcPct val="30000"/>
      </a:spcBef>
      <a:spcAft>
        <a:spcPct val="0"/>
      </a:spcAft>
      <a:defRPr sz="1200" kern="1200">
        <a:solidFill>
          <a:schemeClr val="tx1"/>
        </a:solidFill>
        <a:latin typeface="Calibri" pitchFamily="-123" charset="0"/>
        <a:ea typeface="ＭＳ Ｐゴシック" pitchFamily="-123" charset="-128"/>
        <a:cs typeface="+mn-cs"/>
      </a:defRPr>
    </a:lvl4pPr>
    <a:lvl5pPr marL="1828800" algn="l" defTabSz="457200" rtl="0" fontAlgn="base">
      <a:spcBef>
        <a:spcPct val="30000"/>
      </a:spcBef>
      <a:spcAft>
        <a:spcPct val="0"/>
      </a:spcAft>
      <a:defRPr sz="1200" kern="1200">
        <a:solidFill>
          <a:schemeClr val="tx1"/>
        </a:solidFill>
        <a:latin typeface="Calibri" pitchFamily="-123" charset="0"/>
        <a:ea typeface="ＭＳ Ｐゴシック" pitchFamily="-123"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Placeholder 2"/>
          <p:cNvSpPr>
            <a:spLocks noChangeArrowheads="1" noTextEdit="1"/>
          </p:cNvSpPr>
          <p:nvPr>
            <p:ph type="sldImg"/>
          </p:nvPr>
        </p:nvSpPr>
        <p:spPr>
          <a:ln/>
        </p:spPr>
      </p:sp>
      <p:sp>
        <p:nvSpPr>
          <p:cNvPr id="6553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Placeholder 2"/>
          <p:cNvSpPr>
            <a:spLocks noChangeArrowheads="1" noTextEdit="1"/>
          </p:cNvSpPr>
          <p:nvPr>
            <p:ph type="sldImg"/>
          </p:nvPr>
        </p:nvSpPr>
        <p:spPr>
          <a:ln/>
        </p:spPr>
      </p:sp>
      <p:sp>
        <p:nvSpPr>
          <p:cNvPr id="6656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Placeholder 2"/>
          <p:cNvSpPr>
            <a:spLocks noChangeArrowheads="1" noTextEdit="1"/>
          </p:cNvSpPr>
          <p:nvPr>
            <p:ph type="sldImg"/>
          </p:nvPr>
        </p:nvSpPr>
        <p:spPr>
          <a:ln/>
        </p:spPr>
      </p:sp>
      <p:sp>
        <p:nvSpPr>
          <p:cNvPr id="6758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Placeholder 2"/>
          <p:cNvSpPr>
            <a:spLocks noChangeArrowheads="1" noTextEdit="1"/>
          </p:cNvSpPr>
          <p:nvPr>
            <p:ph type="sldImg"/>
          </p:nvPr>
        </p:nvSpPr>
        <p:spPr>
          <a:ln/>
        </p:spPr>
      </p:sp>
      <p:sp>
        <p:nvSpPr>
          <p:cNvPr id="6861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Placeholder 2"/>
          <p:cNvSpPr>
            <a:spLocks noChangeArrowheads="1" noTextEdit="1"/>
          </p:cNvSpPr>
          <p:nvPr>
            <p:ph type="sldImg"/>
          </p:nvPr>
        </p:nvSpPr>
        <p:spPr>
          <a:ln/>
        </p:spPr>
      </p:sp>
      <p:sp>
        <p:nvSpPr>
          <p:cNvPr id="6963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Placeholder 2"/>
          <p:cNvSpPr>
            <a:spLocks noChangeArrowheads="1" noTextEdit="1"/>
          </p:cNvSpPr>
          <p:nvPr>
            <p:ph type="sldImg"/>
          </p:nvPr>
        </p:nvSpPr>
        <p:spPr>
          <a:ln/>
        </p:spPr>
      </p:sp>
      <p:sp>
        <p:nvSpPr>
          <p:cNvPr id="7065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Placeholder 2"/>
          <p:cNvSpPr>
            <a:spLocks noChangeArrowheads="1" noTextEdit="1"/>
          </p:cNvSpPr>
          <p:nvPr>
            <p:ph type="sldImg"/>
          </p:nvPr>
        </p:nvSpPr>
        <p:spPr>
          <a:ln/>
        </p:spPr>
      </p:sp>
      <p:sp>
        <p:nvSpPr>
          <p:cNvPr id="7168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Placeholder 2"/>
          <p:cNvSpPr>
            <a:spLocks noChangeArrowheads="1" noTextEdit="1"/>
          </p:cNvSpPr>
          <p:nvPr>
            <p:ph type="sldImg"/>
          </p:nvPr>
        </p:nvSpPr>
        <p:spPr>
          <a:ln/>
        </p:spPr>
      </p:sp>
      <p:sp>
        <p:nvSpPr>
          <p:cNvPr id="7270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Placeholder 2"/>
          <p:cNvSpPr>
            <a:spLocks noChangeArrowheads="1" noTextEdit="1"/>
          </p:cNvSpPr>
          <p:nvPr>
            <p:ph type="sldImg"/>
          </p:nvPr>
        </p:nvSpPr>
        <p:spPr>
          <a:ln/>
        </p:spPr>
      </p:sp>
      <p:sp>
        <p:nvSpPr>
          <p:cNvPr id="73731" name="Placeholder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4" name="Picture 8" descr="Overlay-TitleSlide.png"/>
          <p:cNvPicPr>
            <a:picLocks noChangeAspect="1"/>
          </p:cNvPicPr>
          <p:nvPr/>
        </p:nvPicPr>
        <p:blipFill>
          <a:blip r:embed="rId2"/>
          <a:srcRect/>
          <a:stretch>
            <a:fillRect/>
          </a:stretch>
        </p:blipFill>
        <p:spPr bwMode="auto">
          <a:xfrm>
            <a:off x="158750" y="187325"/>
            <a:ext cx="8826500" cy="6483350"/>
          </a:xfrm>
          <a:prstGeom prst="rect">
            <a:avLst/>
          </a:prstGeom>
          <a:noFill/>
          <a:ln w="9525">
            <a:noFill/>
            <a:miter lim="800000"/>
            <a:headEnd/>
            <a:tailEnd/>
          </a:ln>
        </p:spPr>
      </p:pic>
      <p:sp>
        <p:nvSpPr>
          <p:cNvPr id="2" name="Title 1"/>
          <p:cNvSpPr>
            <a:spLocks noGrp="1"/>
          </p:cNvSpPr>
          <p:nvPr>
            <p:ph type="ctrTitle"/>
          </p:nvPr>
        </p:nvSpPr>
        <p:spPr>
          <a:xfrm>
            <a:off x="1600200" y="2492375"/>
            <a:ext cx="6762749" cy="1470025"/>
          </a:xfrm>
        </p:spPr>
        <p:txBody>
          <a:bodyPr/>
          <a:lstStyle>
            <a:lvl1pPr algn="r">
              <a:defRPr sz="4400"/>
            </a:lvl1pPr>
          </a:lstStyle>
          <a:p>
            <a:r>
              <a:rPr lang="en-GB"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5" name="Slide Number Placeholder 5"/>
          <p:cNvSpPr>
            <a:spLocks noGrp="1"/>
          </p:cNvSpPr>
          <p:nvPr>
            <p:ph type="sldNum" sz="quarter" idx="10"/>
          </p:nvPr>
        </p:nvSpPr>
        <p:spPr/>
        <p:txBody>
          <a:bodyPr/>
          <a:lstStyle>
            <a:lvl1pPr>
              <a:defRPr/>
            </a:lvl1pPr>
          </a:lstStyle>
          <a:p>
            <a:pPr>
              <a:defRPr/>
            </a:pPr>
            <a:fld id="{C0D9049F-12CF-4D30-979E-113D2DCE0FDB}" type="slidenum">
              <a:rPr lang="en-US"/>
              <a:pPr>
                <a:defRPr/>
              </a:pPr>
              <a:t>‹#›</a:t>
            </a:fld>
            <a:endParaRPr lang="en-US"/>
          </a:p>
        </p:txBody>
      </p:sp>
      <p:sp>
        <p:nvSpPr>
          <p:cNvPr id="6" name="Date Placeholder 3"/>
          <p:cNvSpPr>
            <a:spLocks noGrp="1"/>
          </p:cNvSpPr>
          <p:nvPr>
            <p:ph type="dt" sz="half" idx="11"/>
          </p:nvPr>
        </p:nvSpPr>
        <p:spPr/>
        <p:txBody>
          <a:bodyPr/>
          <a:lstStyle>
            <a:lvl1pPr>
              <a:defRPr/>
            </a:lvl1pPr>
          </a:lstStyle>
          <a:p>
            <a:pPr>
              <a:defRPr/>
            </a:pPr>
            <a:fld id="{A7537FD4-B36A-470C-98EC-5757226FA2E9}" type="datetimeFigureOut">
              <a:rPr lang="en-US"/>
              <a:pPr>
                <a:defRPr/>
              </a:pPr>
              <a:t>11/23/09</a:t>
            </a:fld>
            <a:endParaRPr lang="en-US"/>
          </a:p>
        </p:txBody>
      </p:sp>
      <p:sp>
        <p:nvSpPr>
          <p:cNvPr id="7" name="Footer Placeholder 4"/>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2" name="Picture 8" descr="Overlay-ContentSlides.png"/>
          <p:cNvPicPr>
            <a:picLocks noChangeAspect="1"/>
          </p:cNvPicPr>
          <p:nvPr/>
        </p:nvPicPr>
        <p:blipFill>
          <a:blip r:embed="rId2"/>
          <a:srcRect/>
          <a:stretch>
            <a:fillRect/>
          </a:stretch>
        </p:blipFill>
        <p:spPr bwMode="auto">
          <a:xfrm>
            <a:off x="150813" y="187325"/>
            <a:ext cx="8828087" cy="6481763"/>
          </a:xfrm>
          <a:prstGeom prst="rect">
            <a:avLst/>
          </a:prstGeom>
          <a:noFill/>
          <a:ln w="9525">
            <a:noFill/>
            <a:miter lim="800000"/>
            <a:headEnd/>
            <a:tailEnd/>
          </a:ln>
        </p:spPr>
      </p:pic>
      <p:sp>
        <p:nvSpPr>
          <p:cNvPr id="3" name="Date Placeholder 1"/>
          <p:cNvSpPr>
            <a:spLocks noGrp="1"/>
          </p:cNvSpPr>
          <p:nvPr>
            <p:ph type="dt" sz="half" idx="10"/>
          </p:nvPr>
        </p:nvSpPr>
        <p:spPr/>
        <p:txBody>
          <a:bodyPr/>
          <a:lstStyle>
            <a:lvl1pPr>
              <a:defRPr/>
            </a:lvl1pPr>
          </a:lstStyle>
          <a:p>
            <a:pPr>
              <a:defRPr/>
            </a:pPr>
            <a:fld id="{5A3505C0-5071-4B00-ADE3-99AC0B2392CE}" type="datetimeFigureOut">
              <a:rPr lang="en-US"/>
              <a:pPr>
                <a:defRPr/>
              </a:pPr>
              <a:t>11/23/09</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pPr>
              <a:defRPr/>
            </a:pPr>
            <a:fld id="{0391BC3E-5463-438A-917E-6530020082D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5" name="Picture 8" descr="Overlay-ContentCaption.png"/>
          <p:cNvPicPr>
            <a:picLocks noChangeAspect="1"/>
          </p:cNvPicPr>
          <p:nvPr/>
        </p:nvPicPr>
        <p:blipFill>
          <a:blip r:embed="rId2"/>
          <a:srcRect/>
          <a:stretch>
            <a:fillRect/>
          </a:stretch>
        </p:blipFill>
        <p:spPr bwMode="auto">
          <a:xfrm>
            <a:off x="158750" y="187325"/>
            <a:ext cx="8826500" cy="6483350"/>
          </a:xfrm>
          <a:prstGeom prst="rect">
            <a:avLst/>
          </a:prstGeom>
          <a:noFill/>
          <a:ln w="9525">
            <a:noFill/>
            <a:miter lim="800000"/>
            <a:headEnd/>
            <a:tailEnd/>
          </a:ln>
        </p:spPr>
      </p:pic>
      <p:sp>
        <p:nvSpPr>
          <p:cNvPr id="2" name="Title 1"/>
          <p:cNvSpPr>
            <a:spLocks noGrp="1"/>
          </p:cNvSpPr>
          <p:nvPr>
            <p:ph type="title"/>
          </p:nvPr>
        </p:nvSpPr>
        <p:spPr>
          <a:xfrm>
            <a:off x="779464" y="590550"/>
            <a:ext cx="3657600" cy="1162050"/>
          </a:xfrm>
        </p:spPr>
        <p:txBody>
          <a:bodyPr/>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E9B84B83-C1E6-4058-BB6B-BBE524EBF60E}" type="datetimeFigureOut">
              <a:rPr lang="en-US"/>
              <a:pPr>
                <a:defRPr/>
              </a:pPr>
              <a:t>11/23/09</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454031AA-C967-4299-A5B8-BE71F689661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5" name="Picture 8" descr="Overlay-PictureCaption.png"/>
          <p:cNvPicPr>
            <a:picLocks noChangeAspect="1"/>
          </p:cNvPicPr>
          <p:nvPr/>
        </p:nvPicPr>
        <p:blipFill>
          <a:blip r:embed="rId2"/>
          <a:srcRect/>
          <a:stretch>
            <a:fillRect/>
          </a:stretch>
        </p:blipFill>
        <p:spPr bwMode="auto">
          <a:xfrm>
            <a:off x="449263" y="187325"/>
            <a:ext cx="8535987" cy="6483350"/>
          </a:xfrm>
          <a:prstGeom prst="rect">
            <a:avLst/>
          </a:prstGeom>
          <a:noFill/>
          <a:ln w="9525">
            <a:noFill/>
            <a:miter lim="800000"/>
            <a:headEnd/>
            <a:tailEnd/>
          </a:ln>
        </p:spPr>
      </p:pic>
      <p:sp>
        <p:nvSpPr>
          <p:cNvPr id="2" name="Title 1"/>
          <p:cNvSpPr>
            <a:spLocks noGrp="1"/>
          </p:cNvSpPr>
          <p:nvPr>
            <p:ph type="title"/>
          </p:nvPr>
        </p:nvSpPr>
        <p:spPr>
          <a:xfrm>
            <a:off x="3886200" y="533400"/>
            <a:ext cx="4476750" cy="1252538"/>
          </a:xfrm>
        </p:spPr>
        <p:txBody>
          <a:bodyPr/>
          <a:lstStyle>
            <a:lvl1pPr algn="l">
              <a:defRPr sz="3600" b="0"/>
            </a:lvl1pPr>
          </a:lstStyle>
          <a:p>
            <a:r>
              <a:rPr lang="en-GB"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noProof="0"/>
          </a:p>
        </p:txBody>
      </p:sp>
      <p:sp>
        <p:nvSpPr>
          <p:cNvPr id="6" name="Date Placeholder 4"/>
          <p:cNvSpPr>
            <a:spLocks noGrp="1"/>
          </p:cNvSpPr>
          <p:nvPr>
            <p:ph type="dt" sz="half" idx="10"/>
          </p:nvPr>
        </p:nvSpPr>
        <p:spPr>
          <a:xfrm>
            <a:off x="3886200" y="6288088"/>
            <a:ext cx="1887538" cy="365125"/>
          </a:xfrm>
        </p:spPr>
        <p:txBody>
          <a:bodyPr/>
          <a:lstStyle>
            <a:lvl1pPr>
              <a:defRPr/>
            </a:lvl1pPr>
          </a:lstStyle>
          <a:p>
            <a:pPr>
              <a:defRPr/>
            </a:pPr>
            <a:fld id="{7420880E-A0AD-41B1-8BB5-A9F2EECD6306}" type="datetimeFigureOut">
              <a:rPr lang="en-US"/>
              <a:pPr>
                <a:defRPr/>
              </a:pPr>
              <a:t>11/23/09</a:t>
            </a:fld>
            <a:endParaRPr lang="en-US"/>
          </a:p>
        </p:txBody>
      </p:sp>
      <p:sp>
        <p:nvSpPr>
          <p:cNvPr id="7" name="Footer Placeholder 5"/>
          <p:cNvSpPr>
            <a:spLocks noGrp="1"/>
          </p:cNvSpPr>
          <p:nvPr>
            <p:ph type="ftr" sz="quarter" idx="11"/>
          </p:nvPr>
        </p:nvSpPr>
        <p:spPr>
          <a:xfrm>
            <a:off x="5867400" y="6288088"/>
            <a:ext cx="2676525" cy="365125"/>
          </a:xfrm>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8ABA78EC-69F7-4D87-8960-01EA6A2CB837}"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pic>
        <p:nvPicPr>
          <p:cNvPr id="5" name="Picture 8" descr="Overlay-PictureCaption-Extras.png"/>
          <p:cNvPicPr>
            <a:picLocks noChangeAspect="1"/>
          </p:cNvPicPr>
          <p:nvPr/>
        </p:nvPicPr>
        <p:blipFill>
          <a:blip r:embed="rId2"/>
          <a:srcRect/>
          <a:stretch>
            <a:fillRect/>
          </a:stretch>
        </p:blipFill>
        <p:spPr bwMode="auto">
          <a:xfrm>
            <a:off x="158750" y="187325"/>
            <a:ext cx="8826500" cy="6483350"/>
          </a:xfrm>
          <a:prstGeom prst="rect">
            <a:avLst/>
          </a:prstGeom>
          <a:noFill/>
          <a:ln w="9525">
            <a:noFill/>
            <a:miter lim="800000"/>
            <a:headEnd/>
            <a:tailEnd/>
          </a:ln>
        </p:spPr>
      </p:pic>
      <p:sp>
        <p:nvSpPr>
          <p:cNvPr id="2" name="Title 1"/>
          <p:cNvSpPr>
            <a:spLocks noGrp="1"/>
          </p:cNvSpPr>
          <p:nvPr>
            <p:ph type="title"/>
          </p:nvPr>
        </p:nvSpPr>
        <p:spPr>
          <a:xfrm>
            <a:off x="4710953" y="533400"/>
            <a:ext cx="3657600" cy="1252538"/>
          </a:xfrm>
        </p:spPr>
        <p:txBody>
          <a:bodyPr/>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noProof="0"/>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6" name="Date Placeholder 4"/>
          <p:cNvSpPr>
            <a:spLocks noGrp="1"/>
          </p:cNvSpPr>
          <p:nvPr>
            <p:ph type="dt" sz="half" idx="10"/>
          </p:nvPr>
        </p:nvSpPr>
        <p:spPr>
          <a:xfrm>
            <a:off x="381000" y="6288088"/>
            <a:ext cx="1865313" cy="365125"/>
          </a:xfrm>
        </p:spPr>
        <p:txBody>
          <a:bodyPr/>
          <a:lstStyle>
            <a:lvl1pPr>
              <a:defRPr/>
            </a:lvl1pPr>
          </a:lstStyle>
          <a:p>
            <a:pPr>
              <a:defRPr/>
            </a:pPr>
            <a:fld id="{8C5F3740-FCD5-485F-8F9B-8A29A52D2AF0}" type="datetimeFigureOut">
              <a:rPr lang="en-US"/>
              <a:pPr>
                <a:defRPr/>
              </a:pPr>
              <a:t>11/23/09</a:t>
            </a:fld>
            <a:endParaRPr lang="en-US"/>
          </a:p>
        </p:txBody>
      </p:sp>
      <p:sp>
        <p:nvSpPr>
          <p:cNvPr id="7" name="Footer Placeholder 5"/>
          <p:cNvSpPr>
            <a:spLocks noGrp="1"/>
          </p:cNvSpPr>
          <p:nvPr>
            <p:ph type="ftr" sz="quarter" idx="11"/>
          </p:nvPr>
        </p:nvSpPr>
        <p:spPr>
          <a:xfrm>
            <a:off x="3325813" y="6288088"/>
            <a:ext cx="5218112" cy="365125"/>
          </a:xfrm>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B5C266B0-A7ED-4971-B493-CBDC9839C26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5" name="Picture 8" descr="Overlay-PictureCaption-Extras.png"/>
          <p:cNvPicPr>
            <a:picLocks noChangeAspect="1"/>
          </p:cNvPicPr>
          <p:nvPr/>
        </p:nvPicPr>
        <p:blipFill>
          <a:blip r:embed="rId2"/>
          <a:srcRect/>
          <a:stretch>
            <a:fillRect/>
          </a:stretch>
        </p:blipFill>
        <p:spPr bwMode="auto">
          <a:xfrm>
            <a:off x="158750" y="187325"/>
            <a:ext cx="8826500" cy="6483350"/>
          </a:xfrm>
          <a:prstGeom prst="rect">
            <a:avLst/>
          </a:prstGeom>
          <a:noFill/>
          <a:ln w="9525">
            <a:noFill/>
            <a:miter lim="800000"/>
            <a:headEnd/>
            <a:tailEnd/>
          </a:ln>
        </p:spPr>
      </p:pic>
      <p:sp>
        <p:nvSpPr>
          <p:cNvPr id="2" name="Title 1"/>
          <p:cNvSpPr>
            <a:spLocks noGrp="1"/>
          </p:cNvSpPr>
          <p:nvPr>
            <p:ph type="title"/>
          </p:nvPr>
        </p:nvSpPr>
        <p:spPr>
          <a:xfrm>
            <a:off x="808038" y="3778624"/>
            <a:ext cx="7560515" cy="1102658"/>
          </a:xfrm>
        </p:spPr>
        <p:txBody>
          <a:bodyPr/>
          <a:lstStyle>
            <a:lvl1pPr algn="l">
              <a:defRPr sz="3600" b="0"/>
            </a:lvl1pPr>
          </a:lstStyle>
          <a:p>
            <a:r>
              <a:rPr lang="en-GB"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Click icon to add picture</a:t>
            </a:r>
            <a:endParaRPr noProof="0"/>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6" name="Date Placeholder 4"/>
          <p:cNvSpPr>
            <a:spLocks noGrp="1"/>
          </p:cNvSpPr>
          <p:nvPr>
            <p:ph type="dt" sz="half" idx="10"/>
          </p:nvPr>
        </p:nvSpPr>
        <p:spPr>
          <a:xfrm>
            <a:off x="381000" y="6288088"/>
            <a:ext cx="1865313" cy="365125"/>
          </a:xfrm>
        </p:spPr>
        <p:txBody>
          <a:bodyPr/>
          <a:lstStyle>
            <a:lvl1pPr>
              <a:defRPr/>
            </a:lvl1pPr>
          </a:lstStyle>
          <a:p>
            <a:pPr>
              <a:defRPr/>
            </a:pPr>
            <a:fld id="{9F3533F5-E073-470E-871D-BD9F74243772}" type="datetimeFigureOut">
              <a:rPr lang="en-US"/>
              <a:pPr>
                <a:defRPr/>
              </a:pPr>
              <a:t>11/23/09</a:t>
            </a:fld>
            <a:endParaRPr lang="en-US"/>
          </a:p>
        </p:txBody>
      </p:sp>
      <p:sp>
        <p:nvSpPr>
          <p:cNvPr id="7" name="Footer Placeholder 5"/>
          <p:cNvSpPr>
            <a:spLocks noGrp="1"/>
          </p:cNvSpPr>
          <p:nvPr>
            <p:ph type="ftr" sz="quarter" idx="11"/>
          </p:nvPr>
        </p:nvSpPr>
        <p:spPr>
          <a:xfrm>
            <a:off x="3325813" y="6288088"/>
            <a:ext cx="5218112" cy="365125"/>
          </a:xfrm>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320A0E86-D492-4CF9-B91B-7859F9A2826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4" name="Picture 8" descr="Overlay-ContentSlides.png"/>
          <p:cNvPicPr>
            <a:picLocks noChangeAspect="1"/>
          </p:cNvPicPr>
          <p:nvPr/>
        </p:nvPicPr>
        <p:blipFill>
          <a:blip r:embed="rId2"/>
          <a:srcRect/>
          <a:stretch>
            <a:fillRect/>
          </a:stretch>
        </p:blipFill>
        <p:spPr bwMode="auto">
          <a:xfrm>
            <a:off x="150813" y="187325"/>
            <a:ext cx="8828087" cy="6481763"/>
          </a:xfrm>
          <a:prstGeom prst="rect">
            <a:avLst/>
          </a:prstGeom>
          <a:noFill/>
          <a:ln w="9525">
            <a:noFill/>
            <a:miter lim="800000"/>
            <a:headEnd/>
            <a:tailEnd/>
          </a:ln>
        </p:spPr>
      </p:pic>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3"/>
          <p:cNvSpPr>
            <a:spLocks noGrp="1"/>
          </p:cNvSpPr>
          <p:nvPr>
            <p:ph type="dt" sz="half" idx="10"/>
          </p:nvPr>
        </p:nvSpPr>
        <p:spPr/>
        <p:txBody>
          <a:bodyPr/>
          <a:lstStyle>
            <a:lvl1pPr>
              <a:defRPr/>
            </a:lvl1pPr>
          </a:lstStyle>
          <a:p>
            <a:pPr>
              <a:defRPr/>
            </a:pPr>
            <a:fld id="{14E3D798-94F6-461D-A5B0-1A5115B05E7C}" type="datetimeFigureOut">
              <a:rPr lang="en-US"/>
              <a:pPr>
                <a:defRPr/>
              </a:pPr>
              <a:t>11/23/09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A0579C-13B7-4E7A-8CE3-D8D21188B5B3}"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4" name="Picture 8" descr="Overlay-ContentSlides.png"/>
          <p:cNvPicPr>
            <a:picLocks noChangeAspect="1"/>
          </p:cNvPicPr>
          <p:nvPr/>
        </p:nvPicPr>
        <p:blipFill>
          <a:blip r:embed="rId2"/>
          <a:srcRect/>
          <a:stretch>
            <a:fillRect/>
          </a:stretch>
        </p:blipFill>
        <p:spPr bwMode="auto">
          <a:xfrm>
            <a:off x="150813" y="187325"/>
            <a:ext cx="8828087" cy="6481763"/>
          </a:xfrm>
          <a:prstGeom prst="rect">
            <a:avLst/>
          </a:prstGeom>
          <a:noFill/>
          <a:ln w="9525">
            <a:noFill/>
            <a:miter lim="800000"/>
            <a:headEnd/>
            <a:tailEnd/>
          </a:ln>
        </p:spPr>
      </p:pic>
      <p:sp>
        <p:nvSpPr>
          <p:cNvPr id="2" name="Vertical Title 1"/>
          <p:cNvSpPr>
            <a:spLocks noGrp="1"/>
          </p:cNvSpPr>
          <p:nvPr>
            <p:ph type="title" orient="vert"/>
          </p:nvPr>
        </p:nvSpPr>
        <p:spPr>
          <a:xfrm>
            <a:off x="7328646" y="779463"/>
            <a:ext cx="1358153" cy="5268912"/>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3"/>
          <p:cNvSpPr>
            <a:spLocks noGrp="1"/>
          </p:cNvSpPr>
          <p:nvPr>
            <p:ph type="dt" sz="half" idx="10"/>
          </p:nvPr>
        </p:nvSpPr>
        <p:spPr/>
        <p:txBody>
          <a:bodyPr/>
          <a:lstStyle>
            <a:lvl1pPr>
              <a:defRPr/>
            </a:lvl1pPr>
          </a:lstStyle>
          <a:p>
            <a:pPr>
              <a:defRPr/>
            </a:pPr>
            <a:fld id="{A57D1623-CA70-4B96-9805-8E5A04BA00E8}" type="datetimeFigureOut">
              <a:rPr lang="en-US"/>
              <a:pPr>
                <a:defRPr/>
              </a:pPr>
              <a:t>11/23/09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A85B121-D474-46E0-BDF1-DD6ED582914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4" name="Picture 8" descr="Overlay-ContentSlides.png"/>
          <p:cNvPicPr>
            <a:picLocks noChangeAspect="1"/>
          </p:cNvPicPr>
          <p:nvPr/>
        </p:nvPicPr>
        <p:blipFill>
          <a:blip r:embed="rId2"/>
          <a:srcRect/>
          <a:stretch>
            <a:fillRect/>
          </a:stretch>
        </p:blipFill>
        <p:spPr bwMode="auto">
          <a:xfrm>
            <a:off x="150813" y="187325"/>
            <a:ext cx="8828087" cy="6481763"/>
          </a:xfrm>
          <a:prstGeom prst="rect">
            <a:avLst/>
          </a:prstGeom>
          <a:noFill/>
          <a:ln w="9525">
            <a:noFill/>
            <a:miter lim="800000"/>
            <a:headEnd/>
            <a:tailEnd/>
          </a:ln>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3"/>
          <p:cNvSpPr>
            <a:spLocks noGrp="1"/>
          </p:cNvSpPr>
          <p:nvPr>
            <p:ph type="dt" sz="half" idx="10"/>
          </p:nvPr>
        </p:nvSpPr>
        <p:spPr/>
        <p:txBody>
          <a:bodyPr/>
          <a:lstStyle>
            <a:lvl1pPr>
              <a:defRPr/>
            </a:lvl1pPr>
          </a:lstStyle>
          <a:p>
            <a:pPr>
              <a:defRPr/>
            </a:pPr>
            <a:fld id="{42A401EB-F3D4-4AF7-BFE9-AA148CE7203E}" type="datetimeFigureOut">
              <a:rPr lang="en-US"/>
              <a:pPr>
                <a:defRPr/>
              </a:pPr>
              <a:t>11/23/09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32755C-748E-48E8-A978-C3EF7F7C401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4" name="Picture 8" descr="Overlay-SectionHeader.png"/>
          <p:cNvPicPr>
            <a:picLocks noChangeAspect="1"/>
          </p:cNvPicPr>
          <p:nvPr/>
        </p:nvPicPr>
        <p:blipFill>
          <a:blip r:embed="rId2"/>
          <a:srcRect/>
          <a:stretch>
            <a:fillRect/>
          </a:stretch>
        </p:blipFill>
        <p:spPr bwMode="auto">
          <a:xfrm>
            <a:off x="158750" y="187325"/>
            <a:ext cx="8826500" cy="6483350"/>
          </a:xfrm>
          <a:prstGeom prst="rect">
            <a:avLst/>
          </a:prstGeom>
          <a:noFill/>
          <a:ln w="9525">
            <a:noFill/>
            <a:miter lim="800000"/>
            <a:headEnd/>
            <a:tailEnd/>
          </a:ln>
        </p:spPr>
      </p:pic>
      <p:sp>
        <p:nvSpPr>
          <p:cNvPr id="2" name="Title 1"/>
          <p:cNvSpPr>
            <a:spLocks noGrp="1"/>
          </p:cNvSpPr>
          <p:nvPr>
            <p:ph type="title"/>
          </p:nvPr>
        </p:nvSpPr>
        <p:spPr>
          <a:xfrm>
            <a:off x="779463" y="2591360"/>
            <a:ext cx="7583487" cy="1362075"/>
          </a:xfrm>
        </p:spPr>
        <p:txBody>
          <a:bodyPr>
            <a:noAutofit/>
          </a:bodyPr>
          <a:lstStyle>
            <a:lvl1pPr algn="l">
              <a:defRPr sz="4400" b="1" cap="none" baseline="0">
                <a:solidFill>
                  <a:schemeClr val="bg1"/>
                </a:solidFill>
              </a:defRPr>
            </a:lvl1pPr>
          </a:lstStyle>
          <a:p>
            <a:r>
              <a:rPr lang="en-GB"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lstStyle>
            <a:lvl1pPr marL="0" indent="0" algn="l">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8831A09-0C74-4689-A3D1-8860541B77C8}" type="datetimeFigureOut">
              <a:rPr lang="en-US"/>
              <a:pPr>
                <a:defRPr/>
              </a:pPr>
              <a:t>11/23/09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A2860-CF21-44B3-BC18-A56FFEA7FDF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5" name="Picture 8" descr="Overlay-ContentSlides.png"/>
          <p:cNvPicPr>
            <a:picLocks noChangeAspect="1"/>
          </p:cNvPicPr>
          <p:nvPr/>
        </p:nvPicPr>
        <p:blipFill>
          <a:blip r:embed="rId2"/>
          <a:srcRect/>
          <a:stretch>
            <a:fillRect/>
          </a:stretch>
        </p:blipFill>
        <p:spPr bwMode="auto">
          <a:xfrm>
            <a:off x="150813" y="187325"/>
            <a:ext cx="8828087" cy="6481763"/>
          </a:xfrm>
          <a:prstGeom prst="rect">
            <a:avLst/>
          </a:prstGeom>
          <a:noFill/>
          <a:ln w="9525">
            <a:noFill/>
            <a:miter lim="800000"/>
            <a:headEnd/>
            <a:tailEnd/>
          </a:ln>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6" name="Date Placeholder 4"/>
          <p:cNvSpPr>
            <a:spLocks noGrp="1"/>
          </p:cNvSpPr>
          <p:nvPr>
            <p:ph type="dt" sz="half" idx="10"/>
          </p:nvPr>
        </p:nvSpPr>
        <p:spPr/>
        <p:txBody>
          <a:bodyPr/>
          <a:lstStyle>
            <a:lvl1pPr>
              <a:defRPr/>
            </a:lvl1pPr>
          </a:lstStyle>
          <a:p>
            <a:pPr>
              <a:defRPr/>
            </a:pPr>
            <a:fld id="{52309B0E-8873-44D3-A766-3E2044A3A36E}" type="datetimeFigureOut">
              <a:rPr lang="en-US"/>
              <a:pPr>
                <a:defRPr/>
              </a:pPr>
              <a:t>11/23/09</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12F2DF1-C020-4B91-8CFD-C21C4153F52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7" name="Picture 8" descr="Overlay-ContentSlides.png"/>
          <p:cNvPicPr>
            <a:picLocks noChangeAspect="1"/>
          </p:cNvPicPr>
          <p:nvPr/>
        </p:nvPicPr>
        <p:blipFill>
          <a:blip r:embed="rId2"/>
          <a:srcRect/>
          <a:stretch>
            <a:fillRect/>
          </a:stretch>
        </p:blipFill>
        <p:spPr bwMode="auto">
          <a:xfrm>
            <a:off x="150813" y="187325"/>
            <a:ext cx="8828087" cy="6481763"/>
          </a:xfrm>
          <a:prstGeom prst="rect">
            <a:avLst/>
          </a:prstGeom>
          <a:noFill/>
          <a:ln w="9525">
            <a:noFill/>
            <a:miter lim="800000"/>
            <a:headEnd/>
            <a:tailEnd/>
          </a:ln>
        </p:spPr>
      </p:pic>
      <p:cxnSp>
        <p:nvCxnSpPr>
          <p:cNvPr id="8" name="Straight Connector 7"/>
          <p:cNvCxnSpPr/>
          <p:nvPr/>
        </p:nvCxnSpPr>
        <p:spPr>
          <a:xfrm>
            <a:off x="874713" y="2286000"/>
            <a:ext cx="356235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816475" y="2286000"/>
            <a:ext cx="3565525"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74713" y="2286000"/>
            <a:ext cx="356235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816475" y="2286000"/>
            <a:ext cx="3565525"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79463" y="381000"/>
            <a:ext cx="7583487" cy="1044388"/>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2" name="Date Placeholder 6"/>
          <p:cNvSpPr>
            <a:spLocks noGrp="1"/>
          </p:cNvSpPr>
          <p:nvPr>
            <p:ph type="dt" sz="half" idx="10"/>
          </p:nvPr>
        </p:nvSpPr>
        <p:spPr/>
        <p:txBody>
          <a:bodyPr/>
          <a:lstStyle>
            <a:lvl1pPr>
              <a:defRPr/>
            </a:lvl1pPr>
          </a:lstStyle>
          <a:p>
            <a:pPr>
              <a:defRPr/>
            </a:pPr>
            <a:fld id="{F6A10F10-50F5-4FF8-96D7-EF00D63749F8}" type="datetimeFigureOut">
              <a:rPr lang="en-US"/>
              <a:pPr>
                <a:defRPr/>
              </a:pPr>
              <a:t>11/23/09</a:t>
            </a:fld>
            <a:endParaRPr lang="en-US"/>
          </a:p>
        </p:txBody>
      </p:sp>
      <p:sp>
        <p:nvSpPr>
          <p:cNvPr id="13" name="Footer Placeholder 7"/>
          <p:cNvSpPr>
            <a:spLocks noGrp="1"/>
          </p:cNvSpPr>
          <p:nvPr>
            <p:ph type="ftr" sz="quarter" idx="11"/>
          </p:nvPr>
        </p:nvSpPr>
        <p:spPr/>
        <p:txBody>
          <a:bodyPr/>
          <a:lstStyle>
            <a:lvl1pPr>
              <a:defRPr/>
            </a:lvl1pPr>
          </a:lstStyle>
          <a:p>
            <a:pPr>
              <a:defRPr/>
            </a:pPr>
            <a:endParaRPr lang="en-US"/>
          </a:p>
        </p:txBody>
      </p:sp>
      <p:sp>
        <p:nvSpPr>
          <p:cNvPr id="14" name="Slide Number Placeholder 8"/>
          <p:cNvSpPr>
            <a:spLocks noGrp="1"/>
          </p:cNvSpPr>
          <p:nvPr>
            <p:ph type="sldNum" sz="quarter" idx="12"/>
          </p:nvPr>
        </p:nvSpPr>
        <p:spPr/>
        <p:txBody>
          <a:bodyPr/>
          <a:lstStyle>
            <a:lvl1pPr>
              <a:defRPr/>
            </a:lvl1pPr>
          </a:lstStyle>
          <a:p>
            <a:pPr>
              <a:defRPr/>
            </a:pPr>
            <a:fld id="{52871EE9-A8E4-41A5-A85A-AFEFAED032F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pic>
        <p:nvPicPr>
          <p:cNvPr id="5" name="Picture 8" descr="Overlay-ContentSlides.png"/>
          <p:cNvPicPr>
            <a:picLocks noChangeAspect="1"/>
          </p:cNvPicPr>
          <p:nvPr/>
        </p:nvPicPr>
        <p:blipFill>
          <a:blip r:embed="rId2"/>
          <a:srcRect/>
          <a:stretch>
            <a:fillRect/>
          </a:stretch>
        </p:blipFill>
        <p:spPr bwMode="auto">
          <a:xfrm>
            <a:off x="150813" y="187325"/>
            <a:ext cx="8828087" cy="6481763"/>
          </a:xfrm>
          <a:prstGeom prst="rect">
            <a:avLst/>
          </a:prstGeom>
          <a:noFill/>
          <a:ln w="9525">
            <a:noFill/>
            <a:miter lim="800000"/>
            <a:headEnd/>
            <a:tailEnd/>
          </a:ln>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6" name="Date Placeholder 4"/>
          <p:cNvSpPr>
            <a:spLocks noGrp="1"/>
          </p:cNvSpPr>
          <p:nvPr>
            <p:ph type="dt" sz="half" idx="14"/>
          </p:nvPr>
        </p:nvSpPr>
        <p:spPr/>
        <p:txBody>
          <a:bodyPr/>
          <a:lstStyle>
            <a:lvl1pPr>
              <a:defRPr/>
            </a:lvl1pPr>
          </a:lstStyle>
          <a:p>
            <a:pPr>
              <a:defRPr/>
            </a:pPr>
            <a:fld id="{BD18A8F1-648D-4482-A764-DC64AABD2934}" type="datetimeFigureOut">
              <a:rPr lang="en-US"/>
              <a:pPr>
                <a:defRPr/>
              </a:pPr>
              <a:t>11/23/09</a:t>
            </a:fld>
            <a:endParaRPr lang="en-US"/>
          </a:p>
        </p:txBody>
      </p:sp>
      <p:sp>
        <p:nvSpPr>
          <p:cNvPr id="7" name="Footer Placeholder 5"/>
          <p:cNvSpPr>
            <a:spLocks noGrp="1"/>
          </p:cNvSpPr>
          <p:nvPr>
            <p:ph type="ftr" sz="quarter" idx="15"/>
          </p:nvPr>
        </p:nvSpPr>
        <p:spPr/>
        <p:txBody>
          <a:bodyPr/>
          <a:lstStyle>
            <a:lvl1pPr>
              <a:defRPr/>
            </a:lvl1pPr>
          </a:lstStyle>
          <a:p>
            <a:pPr>
              <a:defRPr/>
            </a:pPr>
            <a:endParaRPr lang="en-US"/>
          </a:p>
        </p:txBody>
      </p:sp>
      <p:sp>
        <p:nvSpPr>
          <p:cNvPr id="8" name="Slide Number Placeholder 6"/>
          <p:cNvSpPr>
            <a:spLocks noGrp="1"/>
          </p:cNvSpPr>
          <p:nvPr>
            <p:ph type="sldNum" sz="quarter" idx="16"/>
          </p:nvPr>
        </p:nvSpPr>
        <p:spPr/>
        <p:txBody>
          <a:bodyPr/>
          <a:lstStyle>
            <a:lvl1pPr>
              <a:defRPr/>
            </a:lvl1pPr>
          </a:lstStyle>
          <a:p>
            <a:pPr>
              <a:defRPr/>
            </a:pPr>
            <a:fld id="{3C8D375F-6EC5-49E8-8752-FECE9809DD8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pic>
        <p:nvPicPr>
          <p:cNvPr id="6" name="Picture 8" descr="Overlay-ContentSlides.png"/>
          <p:cNvPicPr>
            <a:picLocks noChangeAspect="1"/>
          </p:cNvPicPr>
          <p:nvPr/>
        </p:nvPicPr>
        <p:blipFill>
          <a:blip r:embed="rId2"/>
          <a:srcRect/>
          <a:stretch>
            <a:fillRect/>
          </a:stretch>
        </p:blipFill>
        <p:spPr bwMode="auto">
          <a:xfrm>
            <a:off x="150813" y="187325"/>
            <a:ext cx="8828087" cy="6481763"/>
          </a:xfrm>
          <a:prstGeom prst="rect">
            <a:avLst/>
          </a:prstGeom>
          <a:noFill/>
          <a:ln w="9525">
            <a:noFill/>
            <a:miter lim="800000"/>
            <a:headEnd/>
            <a:tailEnd/>
          </a:ln>
        </p:spPr>
      </p:pic>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4"/>
          <p:cNvSpPr>
            <a:spLocks noGrp="1"/>
          </p:cNvSpPr>
          <p:nvPr>
            <p:ph type="dt" sz="half" idx="15"/>
          </p:nvPr>
        </p:nvSpPr>
        <p:spPr/>
        <p:txBody>
          <a:bodyPr/>
          <a:lstStyle>
            <a:lvl1pPr>
              <a:defRPr/>
            </a:lvl1pPr>
          </a:lstStyle>
          <a:p>
            <a:pPr>
              <a:defRPr/>
            </a:pPr>
            <a:fld id="{F6ADBDC7-EB78-48E7-AC44-F362F5F4792B}" type="datetimeFigureOut">
              <a:rPr lang="en-US"/>
              <a:pPr>
                <a:defRPr/>
              </a:pPr>
              <a:t>11/23/09</a:t>
            </a:fld>
            <a:endParaRPr lang="en-US"/>
          </a:p>
        </p:txBody>
      </p:sp>
      <p:sp>
        <p:nvSpPr>
          <p:cNvPr id="8" name="Footer Placeholder 5"/>
          <p:cNvSpPr>
            <a:spLocks noGrp="1"/>
          </p:cNvSpPr>
          <p:nvPr>
            <p:ph type="ftr" sz="quarter" idx="16"/>
          </p:nvPr>
        </p:nvSpPr>
        <p:spPr/>
        <p:txBody>
          <a:bodyPr/>
          <a:lstStyle>
            <a:lvl1pPr>
              <a:defRPr/>
            </a:lvl1pPr>
          </a:lstStyle>
          <a:p>
            <a:pPr>
              <a:defRPr/>
            </a:pPr>
            <a:endParaRPr lang="en-US"/>
          </a:p>
        </p:txBody>
      </p:sp>
      <p:sp>
        <p:nvSpPr>
          <p:cNvPr id="9" name="Slide Number Placeholder 6"/>
          <p:cNvSpPr>
            <a:spLocks noGrp="1"/>
          </p:cNvSpPr>
          <p:nvPr>
            <p:ph type="sldNum" sz="quarter" idx="17"/>
          </p:nvPr>
        </p:nvSpPr>
        <p:spPr/>
        <p:txBody>
          <a:bodyPr/>
          <a:lstStyle>
            <a:lvl1pPr>
              <a:defRPr/>
            </a:lvl1pPr>
          </a:lstStyle>
          <a:p>
            <a:pPr>
              <a:defRPr/>
            </a:pPr>
            <a:fld id="{94F61C62-3CED-4C08-B1A6-6A5DC94FB24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pic>
        <p:nvPicPr>
          <p:cNvPr id="7" name="Picture 8" descr="Overlay-ContentSlides.png"/>
          <p:cNvPicPr>
            <a:picLocks noChangeAspect="1"/>
          </p:cNvPicPr>
          <p:nvPr/>
        </p:nvPicPr>
        <p:blipFill>
          <a:blip r:embed="rId2"/>
          <a:srcRect/>
          <a:stretch>
            <a:fillRect/>
          </a:stretch>
        </p:blipFill>
        <p:spPr bwMode="auto">
          <a:xfrm>
            <a:off x="150813" y="187325"/>
            <a:ext cx="8828087" cy="6481763"/>
          </a:xfrm>
          <a:prstGeom prst="rect">
            <a:avLst/>
          </a:prstGeom>
          <a:noFill/>
          <a:ln w="9525">
            <a:noFill/>
            <a:miter lim="800000"/>
            <a:headEnd/>
            <a:tailEnd/>
          </a:ln>
        </p:spPr>
      </p:pic>
      <p:sp>
        <p:nvSpPr>
          <p:cNvPr id="2" name="Title 1"/>
          <p:cNvSpPr>
            <a:spLocks noGrp="1"/>
          </p:cNvSpPr>
          <p:nvPr>
            <p:ph type="title"/>
          </p:nvPr>
        </p:nvSpPr>
        <p:spPr/>
        <p:txBody>
          <a:bodyPr/>
          <a:lstStyle/>
          <a:p>
            <a:r>
              <a:rPr lang="en-GB" smtClean="0"/>
              <a:t>Click to edit Master title style</a:t>
            </a:r>
            <a:endParaRPr/>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8" name="Date Placeholder 4"/>
          <p:cNvSpPr>
            <a:spLocks noGrp="1"/>
          </p:cNvSpPr>
          <p:nvPr>
            <p:ph type="dt" sz="half" idx="16"/>
          </p:nvPr>
        </p:nvSpPr>
        <p:spPr/>
        <p:txBody>
          <a:bodyPr/>
          <a:lstStyle>
            <a:lvl1pPr>
              <a:defRPr/>
            </a:lvl1pPr>
          </a:lstStyle>
          <a:p>
            <a:pPr>
              <a:defRPr/>
            </a:pPr>
            <a:fld id="{739457D0-1FC1-475D-B989-32760A26183E}" type="datetimeFigureOut">
              <a:rPr lang="en-US"/>
              <a:pPr>
                <a:defRPr/>
              </a:pPr>
              <a:t>11/23/09</a:t>
            </a:fld>
            <a:endParaRPr lang="en-US"/>
          </a:p>
        </p:txBody>
      </p:sp>
      <p:sp>
        <p:nvSpPr>
          <p:cNvPr id="9" name="Footer Placeholder 5"/>
          <p:cNvSpPr>
            <a:spLocks noGrp="1"/>
          </p:cNvSpPr>
          <p:nvPr>
            <p:ph type="ftr" sz="quarter" idx="17"/>
          </p:nvPr>
        </p:nvSpPr>
        <p:spPr/>
        <p:txBody>
          <a:bodyPr/>
          <a:lstStyle>
            <a:lvl1pPr>
              <a:defRPr/>
            </a:lvl1pPr>
          </a:lstStyle>
          <a:p>
            <a:pPr>
              <a:defRPr/>
            </a:pPr>
            <a:endParaRPr lang="en-US"/>
          </a:p>
        </p:txBody>
      </p:sp>
      <p:sp>
        <p:nvSpPr>
          <p:cNvPr id="10" name="Slide Number Placeholder 6"/>
          <p:cNvSpPr>
            <a:spLocks noGrp="1"/>
          </p:cNvSpPr>
          <p:nvPr>
            <p:ph type="sldNum" sz="quarter" idx="18"/>
          </p:nvPr>
        </p:nvSpPr>
        <p:spPr/>
        <p:txBody>
          <a:bodyPr/>
          <a:lstStyle>
            <a:lvl1pPr>
              <a:defRPr/>
            </a:lvl1pPr>
          </a:lstStyle>
          <a:p>
            <a:pPr>
              <a:defRPr/>
            </a:pPr>
            <a:fld id="{9574EBA0-6694-4BE2-A735-A895F244574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3" name="Picture 8" descr="Overlay-ContentSlides.png"/>
          <p:cNvPicPr>
            <a:picLocks noChangeAspect="1"/>
          </p:cNvPicPr>
          <p:nvPr/>
        </p:nvPicPr>
        <p:blipFill>
          <a:blip r:embed="rId2"/>
          <a:srcRect/>
          <a:stretch>
            <a:fillRect/>
          </a:stretch>
        </p:blipFill>
        <p:spPr bwMode="auto">
          <a:xfrm>
            <a:off x="150813" y="187325"/>
            <a:ext cx="8828087" cy="6481763"/>
          </a:xfrm>
          <a:prstGeom prst="rect">
            <a:avLst/>
          </a:prstGeom>
          <a:noFill/>
          <a:ln w="9525">
            <a:noFill/>
            <a:miter lim="800000"/>
            <a:headEnd/>
            <a:tailEnd/>
          </a:ln>
        </p:spPr>
      </p:pic>
      <p:sp>
        <p:nvSpPr>
          <p:cNvPr id="2" name="Title 1"/>
          <p:cNvSpPr>
            <a:spLocks noGrp="1"/>
          </p:cNvSpPr>
          <p:nvPr>
            <p:ph type="title"/>
          </p:nvPr>
        </p:nvSpPr>
        <p:spPr/>
        <p:txBody>
          <a:bodyPr/>
          <a:lstStyle/>
          <a:p>
            <a:r>
              <a:rPr lang="en-GB" smtClean="0"/>
              <a:t>Click to edit Master title style</a:t>
            </a:r>
            <a:endParaRPr/>
          </a:p>
        </p:txBody>
      </p:sp>
      <p:sp>
        <p:nvSpPr>
          <p:cNvPr id="4" name="Date Placeholder 2"/>
          <p:cNvSpPr>
            <a:spLocks noGrp="1"/>
          </p:cNvSpPr>
          <p:nvPr>
            <p:ph type="dt" sz="half" idx="10"/>
          </p:nvPr>
        </p:nvSpPr>
        <p:spPr/>
        <p:txBody>
          <a:bodyPr/>
          <a:lstStyle>
            <a:lvl1pPr>
              <a:defRPr/>
            </a:lvl1pPr>
          </a:lstStyle>
          <a:p>
            <a:pPr>
              <a:defRPr/>
            </a:pPr>
            <a:fld id="{2AF4A333-1DB0-477B-9507-5B4BA0EB8160}" type="datetimeFigureOut">
              <a:rPr lang="en-US"/>
              <a:pPr>
                <a:defRPr/>
              </a:pPr>
              <a:t>11/23/09</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18F69D16-5DFB-4F0C-B9C4-8635D15E506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90500" y="190500"/>
            <a:ext cx="8764588" cy="6478588"/>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027" name="Title Placeholder 1"/>
          <p:cNvSpPr>
            <a:spLocks noGrp="1"/>
          </p:cNvSpPr>
          <p:nvPr>
            <p:ph type="title"/>
          </p:nvPr>
        </p:nvSpPr>
        <p:spPr bwMode="auto">
          <a:xfrm>
            <a:off x="779463" y="381000"/>
            <a:ext cx="7583487" cy="10445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a:t>Click to edit Master title style</a:t>
            </a:r>
            <a:endParaRPr lang="en-US"/>
          </a:p>
        </p:txBody>
      </p:sp>
      <p:sp>
        <p:nvSpPr>
          <p:cNvPr id="1028" name="Text Placeholder 2"/>
          <p:cNvSpPr>
            <a:spLocks noGrp="1"/>
          </p:cNvSpPr>
          <p:nvPr>
            <p:ph type="body" idx="1"/>
          </p:nvPr>
        </p:nvSpPr>
        <p:spPr bwMode="auto">
          <a:xfrm>
            <a:off x="779463" y="1828800"/>
            <a:ext cx="7583487" cy="42084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381000" y="6288088"/>
            <a:ext cx="1887538"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bg2"/>
                </a:solidFill>
                <a:latin typeface="+mn-lt"/>
                <a:ea typeface="+mn-ea"/>
                <a:cs typeface="+mn-cs"/>
              </a:defRPr>
            </a:lvl1pPr>
          </a:lstStyle>
          <a:p>
            <a:pPr>
              <a:defRPr/>
            </a:pPr>
            <a:fld id="{A9175467-6224-4C40-A924-5F8058F39C96}" type="datetimeFigureOut">
              <a:rPr lang="en-US"/>
              <a:pPr>
                <a:defRPr/>
              </a:pPr>
              <a:t>11/23/09</a:t>
            </a:fld>
            <a:endParaRPr lang="en-US"/>
          </a:p>
        </p:txBody>
      </p:sp>
      <p:sp>
        <p:nvSpPr>
          <p:cNvPr id="5" name="Footer Placeholder 4"/>
          <p:cNvSpPr>
            <a:spLocks noGrp="1"/>
          </p:cNvSpPr>
          <p:nvPr>
            <p:ph type="ftr" sz="quarter" idx="3"/>
          </p:nvPr>
        </p:nvSpPr>
        <p:spPr>
          <a:xfrm>
            <a:off x="3305175" y="6288088"/>
            <a:ext cx="523875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2"/>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8404225" y="219075"/>
            <a:ext cx="493713"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2"/>
                </a:solidFill>
                <a:latin typeface="+mn-lt"/>
                <a:ea typeface="+mn-ea"/>
                <a:cs typeface="+mn-cs"/>
              </a:defRPr>
            </a:lvl1pPr>
          </a:lstStyle>
          <a:p>
            <a:pPr>
              <a:defRPr/>
            </a:pPr>
            <a:fld id="{61F9FA2A-141A-4B18-B0F1-8F6FBD75EB4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txStyles>
    <p:titleStyle>
      <a:lvl1pPr algn="l" rtl="0" fontAlgn="base">
        <a:spcBef>
          <a:spcPct val="0"/>
        </a:spcBef>
        <a:spcAft>
          <a:spcPct val="0"/>
        </a:spcAft>
        <a:defRPr sz="3800" kern="1200">
          <a:solidFill>
            <a:schemeClr val="bg1"/>
          </a:solidFill>
          <a:latin typeface="+mj-lt"/>
          <a:ea typeface="ＭＳ Ｐゴシック" pitchFamily="-123" charset="-128"/>
          <a:cs typeface="ＭＳ Ｐゴシック" pitchFamily="-123" charset="-128"/>
        </a:defRPr>
      </a:lvl1pPr>
      <a:lvl2pPr algn="l" rtl="0" fontAlgn="base">
        <a:spcBef>
          <a:spcPct val="0"/>
        </a:spcBef>
        <a:spcAft>
          <a:spcPct val="0"/>
        </a:spcAft>
        <a:defRPr sz="3800">
          <a:solidFill>
            <a:schemeClr val="bg1"/>
          </a:solidFill>
          <a:latin typeface="Trebuchet MS" pitchFamily="-123" charset="0"/>
          <a:ea typeface="ＭＳ Ｐゴシック" pitchFamily="-123" charset="-128"/>
          <a:cs typeface="ＭＳ Ｐゴシック" pitchFamily="-123" charset="-128"/>
        </a:defRPr>
      </a:lvl2pPr>
      <a:lvl3pPr algn="l" rtl="0" fontAlgn="base">
        <a:spcBef>
          <a:spcPct val="0"/>
        </a:spcBef>
        <a:spcAft>
          <a:spcPct val="0"/>
        </a:spcAft>
        <a:defRPr sz="3800">
          <a:solidFill>
            <a:schemeClr val="bg1"/>
          </a:solidFill>
          <a:latin typeface="Trebuchet MS" pitchFamily="-123" charset="0"/>
          <a:ea typeface="ＭＳ Ｐゴシック" pitchFamily="-123" charset="-128"/>
          <a:cs typeface="ＭＳ Ｐゴシック" pitchFamily="-123" charset="-128"/>
        </a:defRPr>
      </a:lvl3pPr>
      <a:lvl4pPr algn="l" rtl="0" fontAlgn="base">
        <a:spcBef>
          <a:spcPct val="0"/>
        </a:spcBef>
        <a:spcAft>
          <a:spcPct val="0"/>
        </a:spcAft>
        <a:defRPr sz="3800">
          <a:solidFill>
            <a:schemeClr val="bg1"/>
          </a:solidFill>
          <a:latin typeface="Trebuchet MS" pitchFamily="-123" charset="0"/>
          <a:ea typeface="ＭＳ Ｐゴシック" pitchFamily="-123" charset="-128"/>
          <a:cs typeface="ＭＳ Ｐゴシック" pitchFamily="-123" charset="-128"/>
        </a:defRPr>
      </a:lvl4pPr>
      <a:lvl5pPr algn="l" rtl="0" fontAlgn="base">
        <a:spcBef>
          <a:spcPct val="0"/>
        </a:spcBef>
        <a:spcAft>
          <a:spcPct val="0"/>
        </a:spcAft>
        <a:defRPr sz="3800">
          <a:solidFill>
            <a:schemeClr val="bg1"/>
          </a:solidFill>
          <a:latin typeface="Trebuchet MS" pitchFamily="-123" charset="0"/>
          <a:ea typeface="ＭＳ Ｐゴシック" pitchFamily="-123" charset="-128"/>
          <a:cs typeface="ＭＳ Ｐゴシック" pitchFamily="-123" charset="-128"/>
        </a:defRPr>
      </a:lvl5pPr>
      <a:lvl6pPr marL="457200" algn="l" rtl="0" fontAlgn="base">
        <a:spcBef>
          <a:spcPct val="0"/>
        </a:spcBef>
        <a:spcAft>
          <a:spcPct val="0"/>
        </a:spcAft>
        <a:defRPr sz="3800">
          <a:solidFill>
            <a:schemeClr val="bg1"/>
          </a:solidFill>
          <a:latin typeface="Trebuchet MS" pitchFamily="-123" charset="0"/>
          <a:ea typeface="ＭＳ Ｐゴシック" pitchFamily="-123" charset="-128"/>
          <a:cs typeface="ＭＳ Ｐゴシック" pitchFamily="-123" charset="-128"/>
        </a:defRPr>
      </a:lvl6pPr>
      <a:lvl7pPr marL="914400" algn="l" rtl="0" fontAlgn="base">
        <a:spcBef>
          <a:spcPct val="0"/>
        </a:spcBef>
        <a:spcAft>
          <a:spcPct val="0"/>
        </a:spcAft>
        <a:defRPr sz="3800">
          <a:solidFill>
            <a:schemeClr val="bg1"/>
          </a:solidFill>
          <a:latin typeface="Trebuchet MS" pitchFamily="-123" charset="0"/>
          <a:ea typeface="ＭＳ Ｐゴシック" pitchFamily="-123" charset="-128"/>
          <a:cs typeface="ＭＳ Ｐゴシック" pitchFamily="-123" charset="-128"/>
        </a:defRPr>
      </a:lvl7pPr>
      <a:lvl8pPr marL="1371600" algn="l" rtl="0" fontAlgn="base">
        <a:spcBef>
          <a:spcPct val="0"/>
        </a:spcBef>
        <a:spcAft>
          <a:spcPct val="0"/>
        </a:spcAft>
        <a:defRPr sz="3800">
          <a:solidFill>
            <a:schemeClr val="bg1"/>
          </a:solidFill>
          <a:latin typeface="Trebuchet MS" pitchFamily="-123" charset="0"/>
          <a:ea typeface="ＭＳ Ｐゴシック" pitchFamily="-123" charset="-128"/>
          <a:cs typeface="ＭＳ Ｐゴシック" pitchFamily="-123" charset="-128"/>
        </a:defRPr>
      </a:lvl8pPr>
      <a:lvl9pPr marL="1828800" algn="l" rtl="0" fontAlgn="base">
        <a:spcBef>
          <a:spcPct val="0"/>
        </a:spcBef>
        <a:spcAft>
          <a:spcPct val="0"/>
        </a:spcAft>
        <a:defRPr sz="3800">
          <a:solidFill>
            <a:schemeClr val="bg1"/>
          </a:solidFill>
          <a:latin typeface="Trebuchet MS" pitchFamily="-123" charset="0"/>
          <a:ea typeface="ＭＳ Ｐゴシック" pitchFamily="-123" charset="-128"/>
          <a:cs typeface="ＭＳ Ｐゴシック" pitchFamily="-123" charset="-128"/>
        </a:defRPr>
      </a:lvl9pPr>
    </p:titleStyle>
    <p:bodyStyle>
      <a:lvl1pPr marL="282575" indent="-282575" algn="l" rtl="0" fontAlgn="base">
        <a:spcBef>
          <a:spcPts val="2000"/>
        </a:spcBef>
        <a:spcAft>
          <a:spcPct val="0"/>
        </a:spcAft>
        <a:buFont typeface="Wingdings 2" pitchFamily="-123" charset="2"/>
        <a:buChar char=""/>
        <a:defRPr sz="2200" kern="1200">
          <a:solidFill>
            <a:schemeClr val="bg1"/>
          </a:solidFill>
          <a:latin typeface="+mn-lt"/>
          <a:ea typeface="ＭＳ Ｐゴシック" pitchFamily="-123" charset="-128"/>
          <a:cs typeface="ＭＳ Ｐゴシック" pitchFamily="-123" charset="-128"/>
        </a:defRPr>
      </a:lvl1pPr>
      <a:lvl2pPr marL="577850" indent="-295275" algn="l" rtl="0" fontAlgn="base">
        <a:spcBef>
          <a:spcPts val="600"/>
        </a:spcBef>
        <a:spcAft>
          <a:spcPct val="0"/>
        </a:spcAft>
        <a:buFont typeface="Wingdings 2" pitchFamily="-123" charset="2"/>
        <a:buChar char=""/>
        <a:defRPr sz="2000" kern="1200">
          <a:solidFill>
            <a:schemeClr val="bg1"/>
          </a:solidFill>
          <a:latin typeface="+mn-lt"/>
          <a:ea typeface="ＭＳ Ｐゴシック" pitchFamily="-123" charset="-128"/>
          <a:cs typeface="+mn-cs"/>
        </a:defRPr>
      </a:lvl2pPr>
      <a:lvl3pPr marL="860425" indent="-282575" algn="l" rtl="0" fontAlgn="base">
        <a:spcBef>
          <a:spcPts val="600"/>
        </a:spcBef>
        <a:spcAft>
          <a:spcPct val="0"/>
        </a:spcAft>
        <a:buFont typeface="Wingdings 2" pitchFamily="-123" charset="2"/>
        <a:buChar char=""/>
        <a:defRPr kern="1200">
          <a:solidFill>
            <a:schemeClr val="bg1"/>
          </a:solidFill>
          <a:latin typeface="+mn-lt"/>
          <a:ea typeface="ＭＳ Ｐゴシック" pitchFamily="-123" charset="-128"/>
          <a:cs typeface="+mn-cs"/>
        </a:defRPr>
      </a:lvl3pPr>
      <a:lvl4pPr marL="1143000" indent="-282575" algn="l" rtl="0" fontAlgn="base">
        <a:spcBef>
          <a:spcPts val="600"/>
        </a:spcBef>
        <a:spcAft>
          <a:spcPct val="0"/>
        </a:spcAft>
        <a:buFont typeface="Wingdings 2" pitchFamily="-123" charset="2"/>
        <a:buChar char=""/>
        <a:defRPr kern="1200">
          <a:solidFill>
            <a:schemeClr val="bg1"/>
          </a:solidFill>
          <a:latin typeface="+mn-lt"/>
          <a:ea typeface="ＭＳ Ｐゴシック" pitchFamily="-123" charset="-128"/>
          <a:cs typeface="+mn-cs"/>
        </a:defRPr>
      </a:lvl4pPr>
      <a:lvl5pPr marL="1425575" indent="-282575" algn="l" rtl="0" fontAlgn="base">
        <a:spcBef>
          <a:spcPts val="600"/>
        </a:spcBef>
        <a:spcAft>
          <a:spcPct val="0"/>
        </a:spcAft>
        <a:buFont typeface="Wingdings 2" pitchFamily="-123" charset="2"/>
        <a:buChar char=""/>
        <a:defRPr kern="1200">
          <a:solidFill>
            <a:schemeClr val="bg1"/>
          </a:solidFill>
          <a:latin typeface="+mn-lt"/>
          <a:ea typeface="ＭＳ Ｐゴシック" pitchFamily="-12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ctrTitle"/>
          </p:nvPr>
        </p:nvSpPr>
        <p:spPr>
          <a:xfrm>
            <a:off x="1600200" y="2492375"/>
            <a:ext cx="6762750" cy="1470025"/>
          </a:xfrm>
        </p:spPr>
        <p:txBody>
          <a:bodyPr/>
          <a:lstStyle/>
          <a:p>
            <a:r>
              <a:rPr lang="en-US" smtClean="0"/>
              <a:t>Theory of Knowledge:</a:t>
            </a:r>
          </a:p>
        </p:txBody>
      </p:sp>
      <p:sp>
        <p:nvSpPr>
          <p:cNvPr id="20482" name="Subtitle 2"/>
          <p:cNvSpPr>
            <a:spLocks noGrp="1"/>
          </p:cNvSpPr>
          <p:nvPr>
            <p:ph type="subTitle" idx="1"/>
          </p:nvPr>
        </p:nvSpPr>
        <p:spPr>
          <a:xfrm>
            <a:off x="1600200" y="3967163"/>
            <a:ext cx="6762750" cy="1752600"/>
          </a:xfrm>
        </p:spPr>
        <p:txBody>
          <a:bodyPr/>
          <a:lstStyle/>
          <a:p>
            <a:r>
              <a:rPr lang="en-US" sz="7600" smtClean="0"/>
              <a:t>Mathematics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What is </a:t>
            </a:r>
            <a:r>
              <a:rPr lang="en-GB" smtClean="0"/>
              <a:t>maths</a:t>
            </a:r>
            <a:r>
              <a:rPr lang="en-US" smtClean="0"/>
              <a:t>?</a:t>
            </a:r>
          </a:p>
        </p:txBody>
      </p:sp>
      <p:sp>
        <p:nvSpPr>
          <p:cNvPr id="3" name="Content Placeholder 2"/>
          <p:cNvSpPr>
            <a:spLocks noGrp="1"/>
          </p:cNvSpPr>
          <p:nvPr>
            <p:ph idx="1"/>
          </p:nvPr>
        </p:nvSpPr>
        <p:spPr/>
        <p:txBody>
          <a:bodyPr rtlCol="0">
            <a:normAutofit fontScale="92500"/>
          </a:bodyPr>
          <a:lstStyle/>
          <a:p>
            <a:pPr fontAlgn="auto">
              <a:spcAft>
                <a:spcPts val="0"/>
              </a:spcAft>
              <a:buFont typeface="Wingdings 2" pitchFamily="18" charset="2"/>
              <a:buChar char=""/>
              <a:defRPr/>
            </a:pPr>
            <a:r>
              <a:rPr lang="en-GB" dirty="0" smtClean="0">
                <a:ea typeface="+mn-ea"/>
                <a:cs typeface="+mn-cs"/>
              </a:rPr>
              <a:t>In order to discuss what maths is, it is helpful to look back at how maths as a discipline developed.</a:t>
            </a:r>
          </a:p>
          <a:p>
            <a:pPr fontAlgn="auto">
              <a:spcAft>
                <a:spcPts val="0"/>
              </a:spcAft>
              <a:buFont typeface="Wingdings 2" pitchFamily="18" charset="2"/>
              <a:buChar char=""/>
              <a:defRPr/>
            </a:pPr>
            <a:r>
              <a:rPr lang="en-GB" dirty="0" smtClean="0">
                <a:ea typeface="+mn-ea"/>
                <a:cs typeface="+mn-cs"/>
              </a:rPr>
              <a:t>The ancient world had made impressive discoveries in mathematical methods.  The Egyptians had discovered the 3:4:5 triangle had a perfect 90° angle, the Babylonians the quadratic equation and the concept of place value.  </a:t>
            </a:r>
          </a:p>
          <a:p>
            <a:pPr fontAlgn="auto">
              <a:spcAft>
                <a:spcPts val="0"/>
              </a:spcAft>
              <a:buFont typeface="Wingdings 2" pitchFamily="18" charset="2"/>
              <a:buChar char=""/>
              <a:defRPr/>
            </a:pPr>
            <a:r>
              <a:rPr lang="en-GB" dirty="0" smtClean="0">
                <a:ea typeface="+mn-ea"/>
                <a:cs typeface="+mn-cs"/>
              </a:rPr>
              <a:t>They used these methods to build and administrate their empires, but their maths was more like a recipe book in that they had a method that they followed blindly, confident that it would lead them to the correct answer.  Why and how it worked was immaterial, only that it did.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3" presetClass="emph" presetSubtype="2" fill="hold" grpId="2" nodeType="withEffect">
                                  <p:stCondLst>
                                    <p:cond delay="0"/>
                                  </p:stCondLst>
                                  <p:childTnLst>
                                    <p:animClr clrSpc="rgb" dir="cw">
                                      <p:cBhvr override="childStyle">
                                        <p:cTn id="14" dur="500" fill="hold"/>
                                        <p:tgtEl>
                                          <p:spTgt spid="3">
                                            <p:txEl>
                                              <p:pRg st="0" end="0"/>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1"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par>
                                <p:cTn id="20" presetID="3" presetClass="emph" presetSubtype="2" fill="hold" grpId="2" nodeType="withEffect">
                                  <p:stCondLst>
                                    <p:cond delay="0"/>
                                  </p:stCondLst>
                                  <p:childTnLst>
                                    <p:animClr clrSpc="rgb" dir="cw">
                                      <p:cBhvr override="childStyle">
                                        <p:cTn id="21" dur="500" fill="hold"/>
                                        <p:tgtEl>
                                          <p:spTgt spid="3">
                                            <p:txEl>
                                              <p:pRg st="1" end="1"/>
                                            </p:txEl>
                                          </p:spTgt>
                                        </p:tgtEl>
                                        <p:attrNameLst>
                                          <p:attrName>style.color</p:attrName>
                                        </p:attrNameLst>
                                      </p:cBhvr>
                                      <p:to>
                                        <a:schemeClr val="accent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P spid="3" grpId="2" uiExpand="1"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The Father of Mathematics</a:t>
            </a:r>
          </a:p>
        </p:txBody>
      </p:sp>
      <p:sp>
        <p:nvSpPr>
          <p:cNvPr id="3" name="Content Placeholder 2"/>
          <p:cNvSpPr>
            <a:spLocks noGrp="1"/>
          </p:cNvSpPr>
          <p:nvPr>
            <p:ph idx="1"/>
          </p:nvPr>
        </p:nvSpPr>
        <p:spPr/>
        <p:txBody>
          <a:bodyPr rtlCol="0">
            <a:normAutofit fontScale="92500" lnSpcReduction="20000"/>
          </a:bodyPr>
          <a:lstStyle/>
          <a:p>
            <a:pPr fontAlgn="auto">
              <a:spcAft>
                <a:spcPts val="0"/>
              </a:spcAft>
              <a:buFont typeface="Wingdings 2" pitchFamily="18" charset="2"/>
              <a:buChar char=""/>
              <a:defRPr/>
            </a:pPr>
            <a:r>
              <a:rPr lang="en-GB" dirty="0" smtClean="0">
                <a:ea typeface="+mn-ea"/>
                <a:cs typeface="+mn-cs"/>
              </a:rPr>
              <a:t>While numerical manipulation and geometric knowledge are impressive they are no more maths than cleaning a test tube is chemistry, or bringing a paintbrush into contact with a canvas is Art.</a:t>
            </a:r>
          </a:p>
          <a:p>
            <a:pPr fontAlgn="auto">
              <a:spcAft>
                <a:spcPts val="0"/>
              </a:spcAft>
              <a:buFont typeface="Wingdings 2" pitchFamily="18" charset="2"/>
              <a:buChar char=""/>
              <a:defRPr/>
            </a:pPr>
            <a:r>
              <a:rPr lang="en-GB" dirty="0" smtClean="0">
                <a:ea typeface="+mn-ea"/>
                <a:cs typeface="+mn-cs"/>
              </a:rPr>
              <a:t>Pythagoras (in the 6</a:t>
            </a:r>
            <a:r>
              <a:rPr lang="en-GB" baseline="30000" dirty="0" smtClean="0">
                <a:ea typeface="+mn-ea"/>
                <a:cs typeface="+mn-cs"/>
              </a:rPr>
              <a:t>th</a:t>
            </a:r>
            <a:r>
              <a:rPr lang="en-GB" dirty="0" smtClean="0">
                <a:ea typeface="+mn-ea"/>
                <a:cs typeface="+mn-cs"/>
              </a:rPr>
              <a:t> century BCE) was the first person to look beyond tricks that worked, and to examine </a:t>
            </a:r>
            <a:r>
              <a:rPr lang="en-GB" i="1" dirty="0" smtClean="0">
                <a:ea typeface="+mn-ea"/>
                <a:cs typeface="+mn-cs"/>
              </a:rPr>
              <a:t>why </a:t>
            </a:r>
            <a:r>
              <a:rPr lang="en-GB" dirty="0" smtClean="0">
                <a:ea typeface="+mn-ea"/>
                <a:cs typeface="+mn-cs"/>
              </a:rPr>
              <a:t>they worked.  The Chinese and Babylonians has discovered the relationship </a:t>
            </a:r>
            <a:r>
              <a:rPr lang="en-GB" i="1" dirty="0" smtClean="0">
                <a:ea typeface="+mn-ea"/>
                <a:cs typeface="+mn-cs"/>
              </a:rPr>
              <a:t>c</a:t>
            </a:r>
            <a:r>
              <a:rPr lang="en-GB" baseline="30000" dirty="0" smtClean="0">
                <a:ea typeface="+mn-ea"/>
                <a:cs typeface="+mn-cs"/>
              </a:rPr>
              <a:t>2</a:t>
            </a:r>
            <a:r>
              <a:rPr lang="en-GB" dirty="0" smtClean="0">
                <a:ea typeface="+mn-ea"/>
                <a:cs typeface="+mn-cs"/>
              </a:rPr>
              <a:t> = </a:t>
            </a:r>
            <a:r>
              <a:rPr lang="en-GB" i="1" dirty="0" smtClean="0">
                <a:ea typeface="+mn-ea"/>
                <a:cs typeface="+mn-cs"/>
              </a:rPr>
              <a:t>a</a:t>
            </a:r>
            <a:r>
              <a:rPr lang="en-GB" baseline="30000" dirty="0" smtClean="0">
                <a:ea typeface="+mn-ea"/>
                <a:cs typeface="+mn-cs"/>
              </a:rPr>
              <a:t>2</a:t>
            </a:r>
            <a:r>
              <a:rPr lang="en-GB" dirty="0" smtClean="0">
                <a:ea typeface="+mn-ea"/>
                <a:cs typeface="+mn-cs"/>
              </a:rPr>
              <a:t> + </a:t>
            </a:r>
            <a:r>
              <a:rPr lang="en-GB" i="1" dirty="0" smtClean="0">
                <a:ea typeface="+mn-ea"/>
                <a:cs typeface="+mn-cs"/>
              </a:rPr>
              <a:t>b</a:t>
            </a:r>
            <a:r>
              <a:rPr lang="en-GB" baseline="30000" dirty="0" smtClean="0">
                <a:ea typeface="+mn-ea"/>
                <a:cs typeface="+mn-cs"/>
              </a:rPr>
              <a:t>2</a:t>
            </a:r>
            <a:r>
              <a:rPr lang="en-GB" dirty="0" smtClean="0">
                <a:ea typeface="+mn-ea"/>
                <a:cs typeface="+mn-cs"/>
              </a:rPr>
              <a:t>, now known  Pythagoras’ Theorem over 1000 years before he was born.  The reason why it is called Pythagoras’ Theorem is that he was the 1</a:t>
            </a:r>
            <a:r>
              <a:rPr lang="en-GB" baseline="30000" dirty="0" smtClean="0">
                <a:ea typeface="+mn-ea"/>
                <a:cs typeface="+mn-cs"/>
              </a:rPr>
              <a:t>st</a:t>
            </a:r>
            <a:r>
              <a:rPr lang="en-GB" dirty="0" smtClean="0">
                <a:ea typeface="+mn-ea"/>
                <a:cs typeface="+mn-cs"/>
              </a:rPr>
              <a:t> person to </a:t>
            </a:r>
            <a:r>
              <a:rPr lang="en-GB" i="1" u="sng" dirty="0" smtClean="0">
                <a:ea typeface="+mn-ea"/>
                <a:cs typeface="+mn-cs"/>
              </a:rPr>
              <a:t>prove</a:t>
            </a:r>
            <a:r>
              <a:rPr lang="en-GB" dirty="0" smtClean="0">
                <a:ea typeface="+mn-ea"/>
                <a:cs typeface="+mn-cs"/>
              </a:rPr>
              <a:t> that it must be true for all right-angled triangles.</a:t>
            </a:r>
          </a:p>
          <a:p>
            <a:pPr fontAlgn="auto">
              <a:spcAft>
                <a:spcPts val="0"/>
              </a:spcAft>
              <a:buFont typeface="Wingdings 2" pitchFamily="18" charset="2"/>
              <a:buChar char=""/>
              <a:defRPr/>
            </a:pPr>
            <a:r>
              <a:rPr lang="en-GB" dirty="0" smtClean="0">
                <a:ea typeface="+mn-ea"/>
                <a:cs typeface="+mn-cs"/>
              </a:rPr>
              <a:t>The concept of proof, and consequently of mathematical truth was the birth of mathematics as a discipline in its own right.  </a:t>
            </a:r>
            <a:endParaRPr lang="en-GB" dirty="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par>
                                <p:cTn id="16" presetID="3" presetClass="emph" presetSubtype="2" fill="hold" grpId="1" nodeType="withEffect">
                                  <p:stCondLst>
                                    <p:cond delay="0"/>
                                  </p:stCondLst>
                                  <p:childTnLst>
                                    <p:animClr clrSpc="rgb" dir="cw">
                                      <p:cBhvr override="childStyle">
                                        <p:cTn id="17" dur="500" fill="hold"/>
                                        <p:tgtEl>
                                          <p:spTgt spid="3">
                                            <p:txEl>
                                              <p:pRg st="0" end="0"/>
                                            </p:txEl>
                                          </p:spTgt>
                                        </p:tgtEl>
                                        <p:attrNameLst>
                                          <p:attrName>style.color</p:attrName>
                                        </p:attrNameLst>
                                      </p:cBhvr>
                                      <p:to>
                                        <a:schemeClr val="accent1"/>
                                      </p:to>
                                    </p:animClr>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3" grpId="1" uiExpand="1"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7013" y="381000"/>
            <a:ext cx="8688387" cy="1044575"/>
          </a:xfrm>
        </p:spPr>
        <p:txBody>
          <a:bodyPr rtlCol="0">
            <a:normAutofit fontScale="90000"/>
          </a:bodyPr>
          <a:lstStyle/>
          <a:p>
            <a:pPr fontAlgn="auto">
              <a:spcAft>
                <a:spcPts val="0"/>
              </a:spcAft>
              <a:defRPr/>
            </a:pPr>
            <a:r>
              <a:rPr lang="en-GB" dirty="0" smtClean="0">
                <a:ea typeface="+mj-ea"/>
                <a:cs typeface="+mj-cs"/>
              </a:rPr>
              <a:t>Mathematical Proof vs. Scientific Method </a:t>
            </a:r>
            <a:endParaRPr lang="en-GB" dirty="0">
              <a:ea typeface="+mj-ea"/>
              <a:cs typeface="+mj-cs"/>
            </a:endParaRPr>
          </a:p>
        </p:txBody>
      </p:sp>
      <p:sp>
        <p:nvSpPr>
          <p:cNvPr id="3" name="Content Placeholder 2"/>
          <p:cNvSpPr>
            <a:spLocks noGrp="1"/>
          </p:cNvSpPr>
          <p:nvPr>
            <p:ph idx="1"/>
          </p:nvPr>
        </p:nvSpPr>
        <p:spPr/>
        <p:txBody>
          <a:bodyPr/>
          <a:lstStyle/>
          <a:p>
            <a:pPr marL="0" indent="0">
              <a:buFont typeface="Wingdings 2" pitchFamily="-123" charset="2"/>
              <a:buNone/>
            </a:pPr>
            <a:r>
              <a:rPr lang="en-GB" smtClean="0"/>
              <a:t>What makes Maths a vastly different area of study to science is how a mathematician and a scientist go about constructing theorems and theories.  Let us look at how an idea becomes a theorem/theory in each discipline.</a:t>
            </a:r>
          </a:p>
          <a:p>
            <a:pPr marL="0" indent="0">
              <a:buFont typeface="Wingdings 2" pitchFamily="-123" charset="2"/>
              <a:buNone/>
            </a:pPr>
            <a:endParaRPr lang="en-GB" smtClean="0"/>
          </a:p>
        </p:txBody>
      </p:sp>
      <p:grpSp>
        <p:nvGrpSpPr>
          <p:cNvPr id="10" name="Group 9"/>
          <p:cNvGrpSpPr>
            <a:grpSpLocks/>
          </p:cNvGrpSpPr>
          <p:nvPr/>
        </p:nvGrpSpPr>
        <p:grpSpPr bwMode="auto">
          <a:xfrm>
            <a:off x="2862263" y="3886200"/>
            <a:ext cx="2776537" cy="1509713"/>
            <a:chOff x="2861949" y="3886200"/>
            <a:chExt cx="2776851" cy="1509158"/>
          </a:xfrm>
        </p:grpSpPr>
        <p:sp>
          <p:nvSpPr>
            <p:cNvPr id="4" name="Right Triangle 3"/>
            <p:cNvSpPr/>
            <p:nvPr/>
          </p:nvSpPr>
          <p:spPr>
            <a:xfrm>
              <a:off x="3200124" y="3886200"/>
              <a:ext cx="2438676" cy="1142580"/>
            </a:xfrm>
            <a:prstGeom prst="rtTriangle">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557" name="TextBox 4"/>
            <p:cNvSpPr txBox="1">
              <a:spLocks noChangeArrowheads="1"/>
            </p:cNvSpPr>
            <p:nvPr/>
          </p:nvSpPr>
          <p:spPr bwMode="auto">
            <a:xfrm>
              <a:off x="4267045" y="3973480"/>
              <a:ext cx="288958" cy="366578"/>
            </a:xfrm>
            <a:prstGeom prst="rect">
              <a:avLst/>
            </a:prstGeom>
            <a:noFill/>
            <a:ln w="9525">
              <a:noFill/>
              <a:miter lim="800000"/>
              <a:headEnd/>
              <a:tailEnd/>
            </a:ln>
          </p:spPr>
          <p:txBody>
            <a:bodyPr wrap="none">
              <a:prstTxWarp prst="textNoShape">
                <a:avLst/>
              </a:prstTxWarp>
              <a:spAutoFit/>
            </a:bodyPr>
            <a:lstStyle/>
            <a:p>
              <a:r>
                <a:rPr lang="en-GB" i="1">
                  <a:solidFill>
                    <a:schemeClr val="bg1"/>
                  </a:solidFill>
                  <a:latin typeface="Trebuchet MS" pitchFamily="-123" charset="0"/>
                </a:rPr>
                <a:t>c</a:t>
              </a:r>
            </a:p>
          </p:txBody>
        </p:sp>
        <p:sp>
          <p:nvSpPr>
            <p:cNvPr id="23558" name="TextBox 5"/>
            <p:cNvSpPr txBox="1">
              <a:spLocks noChangeArrowheads="1"/>
            </p:cNvSpPr>
            <p:nvPr/>
          </p:nvSpPr>
          <p:spPr bwMode="auto">
            <a:xfrm>
              <a:off x="2861949" y="4267060"/>
              <a:ext cx="304834" cy="366578"/>
            </a:xfrm>
            <a:prstGeom prst="rect">
              <a:avLst/>
            </a:prstGeom>
            <a:noFill/>
            <a:ln w="9525">
              <a:noFill/>
              <a:miter lim="800000"/>
              <a:headEnd/>
              <a:tailEnd/>
            </a:ln>
          </p:spPr>
          <p:txBody>
            <a:bodyPr wrap="none">
              <a:prstTxWarp prst="textNoShape">
                <a:avLst/>
              </a:prstTxWarp>
              <a:spAutoFit/>
            </a:bodyPr>
            <a:lstStyle/>
            <a:p>
              <a:r>
                <a:rPr lang="en-GB" i="1">
                  <a:solidFill>
                    <a:schemeClr val="bg1"/>
                  </a:solidFill>
                  <a:latin typeface="Trebuchet MS" pitchFamily="-123" charset="0"/>
                </a:rPr>
                <a:t>a</a:t>
              </a:r>
            </a:p>
          </p:txBody>
        </p:sp>
        <p:sp>
          <p:nvSpPr>
            <p:cNvPr id="23559" name="TextBox 6"/>
            <p:cNvSpPr txBox="1">
              <a:spLocks noChangeArrowheads="1"/>
            </p:cNvSpPr>
            <p:nvPr/>
          </p:nvSpPr>
          <p:spPr bwMode="auto">
            <a:xfrm>
              <a:off x="4022543" y="5028780"/>
              <a:ext cx="311185" cy="366578"/>
            </a:xfrm>
            <a:prstGeom prst="rect">
              <a:avLst/>
            </a:prstGeom>
            <a:noFill/>
            <a:ln w="9525">
              <a:noFill/>
              <a:miter lim="800000"/>
              <a:headEnd/>
              <a:tailEnd/>
            </a:ln>
          </p:spPr>
          <p:txBody>
            <a:bodyPr wrap="none">
              <a:prstTxWarp prst="textNoShape">
                <a:avLst/>
              </a:prstTxWarp>
              <a:spAutoFit/>
            </a:bodyPr>
            <a:lstStyle/>
            <a:p>
              <a:r>
                <a:rPr lang="en-GB" i="1">
                  <a:solidFill>
                    <a:schemeClr val="bg1"/>
                  </a:solidFill>
                  <a:latin typeface="Trebuchet MS" pitchFamily="-123" charset="0"/>
                </a:rPr>
                <a:t>b</a:t>
              </a:r>
            </a:p>
          </p:txBody>
        </p:sp>
        <p:sp>
          <p:nvSpPr>
            <p:cNvPr id="9" name="Rectangle 8"/>
            <p:cNvSpPr/>
            <p:nvPr/>
          </p:nvSpPr>
          <p:spPr>
            <a:xfrm>
              <a:off x="3200124" y="4876436"/>
              <a:ext cx="152417" cy="152344"/>
            </a:xfrm>
            <a:prstGeom prst="rect">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smtClean="0"/>
              <a:t>Scientific Method:</a:t>
            </a:r>
            <a:br>
              <a:rPr lang="en-GB" smtClean="0"/>
            </a:br>
            <a:endParaRPr lang="en-GB" smtClean="0"/>
          </a:p>
        </p:txBody>
      </p:sp>
      <p:sp>
        <p:nvSpPr>
          <p:cNvPr id="3" name="Content Placeholder 2"/>
          <p:cNvSpPr>
            <a:spLocks noGrp="1"/>
          </p:cNvSpPr>
          <p:nvPr>
            <p:ph idx="1"/>
          </p:nvPr>
        </p:nvSpPr>
        <p:spPr/>
        <p:txBody>
          <a:bodyPr rtlCol="0">
            <a:normAutofit fontScale="85000" lnSpcReduction="20000"/>
          </a:bodyPr>
          <a:lstStyle/>
          <a:p>
            <a:pPr marL="0" indent="0" fontAlgn="auto">
              <a:spcAft>
                <a:spcPts val="0"/>
              </a:spcAft>
              <a:buFont typeface="Wingdings 2" pitchFamily="18" charset="2"/>
              <a:buNone/>
              <a:defRPr/>
            </a:pPr>
            <a:r>
              <a:rPr lang="en-GB" dirty="0" smtClean="0">
                <a:ea typeface="+mn-ea"/>
                <a:cs typeface="+mn-cs"/>
              </a:rPr>
              <a:t>A scientist would examine a number of right-angled triangles and observe that their sides seem to follow the rule </a:t>
            </a:r>
            <a:r>
              <a:rPr lang="en-GB" i="1" dirty="0" smtClean="0">
                <a:ea typeface="+mn-ea"/>
                <a:cs typeface="+mn-cs"/>
              </a:rPr>
              <a:t>c</a:t>
            </a:r>
            <a:r>
              <a:rPr lang="en-GB" baseline="30000" dirty="0" smtClean="0">
                <a:ea typeface="+mn-ea"/>
                <a:cs typeface="+mn-cs"/>
              </a:rPr>
              <a:t>2</a:t>
            </a:r>
            <a:r>
              <a:rPr lang="en-GB" dirty="0" smtClean="0">
                <a:ea typeface="+mn-ea"/>
                <a:cs typeface="+mn-cs"/>
              </a:rPr>
              <a:t> = </a:t>
            </a:r>
            <a:r>
              <a:rPr lang="en-GB" i="1" dirty="0" smtClean="0">
                <a:ea typeface="+mn-ea"/>
                <a:cs typeface="+mn-cs"/>
              </a:rPr>
              <a:t>a</a:t>
            </a:r>
            <a:r>
              <a:rPr lang="en-GB" baseline="30000" dirty="0" smtClean="0">
                <a:ea typeface="+mn-ea"/>
                <a:cs typeface="+mn-cs"/>
              </a:rPr>
              <a:t>2</a:t>
            </a:r>
            <a:r>
              <a:rPr lang="en-GB" dirty="0" smtClean="0">
                <a:ea typeface="+mn-ea"/>
                <a:cs typeface="+mn-cs"/>
              </a:rPr>
              <a:t> + </a:t>
            </a:r>
            <a:r>
              <a:rPr lang="en-GB" i="1" dirty="0" smtClean="0">
                <a:ea typeface="+mn-ea"/>
                <a:cs typeface="+mn-cs"/>
              </a:rPr>
              <a:t>b</a:t>
            </a:r>
            <a:r>
              <a:rPr lang="en-GB" baseline="30000" dirty="0" smtClean="0">
                <a:ea typeface="+mn-ea"/>
                <a:cs typeface="+mn-cs"/>
              </a:rPr>
              <a:t>2</a:t>
            </a:r>
            <a:r>
              <a:rPr lang="en-GB" dirty="0" smtClean="0">
                <a:ea typeface="+mn-ea"/>
                <a:cs typeface="+mn-cs"/>
              </a:rPr>
              <a:t>.  </a:t>
            </a:r>
          </a:p>
          <a:p>
            <a:pPr marL="0" indent="0" fontAlgn="auto">
              <a:spcAft>
                <a:spcPts val="0"/>
              </a:spcAft>
              <a:buFont typeface="Wingdings 2" pitchFamily="18" charset="2"/>
              <a:buNone/>
              <a:defRPr/>
            </a:pPr>
            <a:r>
              <a:rPr lang="en-GB" dirty="0" smtClean="0">
                <a:ea typeface="+mn-ea"/>
                <a:cs typeface="+mn-cs"/>
              </a:rPr>
              <a:t>S/he would then advance the formula, being the best model available, as a hypothesis.  </a:t>
            </a:r>
          </a:p>
          <a:p>
            <a:pPr marL="0" indent="0" fontAlgn="auto">
              <a:spcAft>
                <a:spcPts val="0"/>
              </a:spcAft>
              <a:buFont typeface="Wingdings 2" pitchFamily="18" charset="2"/>
              <a:buNone/>
              <a:defRPr/>
            </a:pPr>
            <a:r>
              <a:rPr lang="en-GB" dirty="0" smtClean="0">
                <a:ea typeface="+mn-ea"/>
                <a:cs typeface="+mn-cs"/>
              </a:rPr>
              <a:t>Next </a:t>
            </a:r>
            <a:r>
              <a:rPr lang="en-GB" dirty="0" err="1" smtClean="0">
                <a:ea typeface="+mn-ea"/>
                <a:cs typeface="+mn-cs"/>
              </a:rPr>
              <a:t>s</a:t>
            </a:r>
            <a:r>
              <a:rPr lang="en-GB" dirty="0" smtClean="0">
                <a:ea typeface="+mn-ea"/>
                <a:cs typeface="+mn-cs"/>
              </a:rPr>
              <a:t>/he would make a number of predictions about possible triangles that fit the rule, construct them, then verify that the resulting triangle is right-angled.  </a:t>
            </a:r>
          </a:p>
          <a:p>
            <a:pPr marL="0" indent="0" fontAlgn="auto">
              <a:spcAft>
                <a:spcPts val="0"/>
              </a:spcAft>
              <a:buFont typeface="Wingdings 2" pitchFamily="18" charset="2"/>
              <a:buNone/>
              <a:defRPr/>
            </a:pPr>
            <a:r>
              <a:rPr lang="en-GB" dirty="0" smtClean="0">
                <a:ea typeface="+mn-ea"/>
                <a:cs typeface="+mn-cs"/>
              </a:rPr>
              <a:t>After many fellow scientists had also reproduced the same results and verified similar prediction the hypothesis would become accepted by the community as a scientific theory.</a:t>
            </a:r>
          </a:p>
          <a:p>
            <a:pPr marL="0" indent="0" fontAlgn="auto">
              <a:spcAft>
                <a:spcPts val="0"/>
              </a:spcAft>
              <a:buFont typeface="Wingdings 2" pitchFamily="18" charset="2"/>
              <a:buNone/>
              <a:defRPr/>
            </a:pPr>
            <a:r>
              <a:rPr lang="en-GB" dirty="0" smtClean="0">
                <a:ea typeface="+mn-ea"/>
                <a:cs typeface="+mn-cs"/>
              </a:rPr>
              <a:t>The theory would remain valid and useful as long as all future results obtained continued to fit the theory.</a:t>
            </a:r>
          </a:p>
          <a:p>
            <a:pPr fontAlgn="auto">
              <a:spcAft>
                <a:spcPts val="0"/>
              </a:spcAft>
              <a:buFont typeface="Wingdings 2" pitchFamily="18" charset="2"/>
              <a:buNone/>
              <a:defRPr/>
            </a:pPr>
            <a:endParaRPr lang="en-GB" dirty="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Rectangle 14"/>
          <p:cNvSpPr/>
          <p:nvPr/>
        </p:nvSpPr>
        <p:spPr>
          <a:xfrm>
            <a:off x="4762500" y="2913063"/>
            <a:ext cx="3124200" cy="3124200"/>
          </a:xfrm>
          <a:prstGeom prst="rect">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5602" name="Title 1"/>
          <p:cNvSpPr>
            <a:spLocks noGrp="1"/>
          </p:cNvSpPr>
          <p:nvPr>
            <p:ph type="title"/>
          </p:nvPr>
        </p:nvSpPr>
        <p:spPr/>
        <p:txBody>
          <a:bodyPr/>
          <a:lstStyle/>
          <a:p>
            <a:r>
              <a:rPr lang="en-GB" smtClean="0"/>
              <a:t>Mathematical Method:</a:t>
            </a:r>
          </a:p>
        </p:txBody>
      </p:sp>
      <p:sp>
        <p:nvSpPr>
          <p:cNvPr id="3" name="Content Placeholder 2"/>
          <p:cNvSpPr>
            <a:spLocks noGrp="1"/>
          </p:cNvSpPr>
          <p:nvPr>
            <p:ph idx="1"/>
          </p:nvPr>
        </p:nvSpPr>
        <p:spPr/>
        <p:txBody>
          <a:bodyPr/>
          <a:lstStyle/>
          <a:p>
            <a:pPr marL="0" indent="0">
              <a:buFont typeface="Wingdings 2" pitchFamily="-123" charset="2"/>
              <a:buNone/>
            </a:pPr>
            <a:r>
              <a:rPr lang="en-GB" smtClean="0"/>
              <a:t>There are literally dozens of mathematical proofs of Pythagoras’ Theorem, here is a simple geometric one:</a:t>
            </a:r>
          </a:p>
        </p:txBody>
      </p:sp>
      <p:sp>
        <p:nvSpPr>
          <p:cNvPr id="4" name="Rectangle 3"/>
          <p:cNvSpPr/>
          <p:nvPr/>
        </p:nvSpPr>
        <p:spPr>
          <a:xfrm>
            <a:off x="1066800" y="2913063"/>
            <a:ext cx="2362200" cy="2362200"/>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Right Triangle 4"/>
          <p:cNvSpPr/>
          <p:nvPr/>
        </p:nvSpPr>
        <p:spPr>
          <a:xfrm>
            <a:off x="1066800" y="5275263"/>
            <a:ext cx="2362200" cy="762000"/>
          </a:xfrm>
          <a:prstGeom prst="rtTriangle">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Right Triangle 5"/>
          <p:cNvSpPr/>
          <p:nvPr/>
        </p:nvSpPr>
        <p:spPr>
          <a:xfrm rot="10800000">
            <a:off x="1066800" y="5275263"/>
            <a:ext cx="2362200" cy="762000"/>
          </a:xfrm>
          <a:prstGeom prst="rtTriangle">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Right Triangle 6"/>
          <p:cNvSpPr/>
          <p:nvPr/>
        </p:nvSpPr>
        <p:spPr>
          <a:xfrm rot="5400000">
            <a:off x="2628900" y="3713163"/>
            <a:ext cx="2362200" cy="762000"/>
          </a:xfrm>
          <a:prstGeom prst="rtTriangle">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Right Triangle 7"/>
          <p:cNvSpPr/>
          <p:nvPr/>
        </p:nvSpPr>
        <p:spPr>
          <a:xfrm rot="16200000">
            <a:off x="2628900" y="3713163"/>
            <a:ext cx="2362200" cy="762000"/>
          </a:xfrm>
          <a:prstGeom prst="rtTriangle">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 name="Rectangle 9"/>
          <p:cNvSpPr/>
          <p:nvPr/>
        </p:nvSpPr>
        <p:spPr>
          <a:xfrm>
            <a:off x="3429000" y="5275263"/>
            <a:ext cx="762000" cy="762000"/>
          </a:xfrm>
          <a:prstGeom prst="rect">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 name="Right Triangle 10"/>
          <p:cNvSpPr/>
          <p:nvPr/>
        </p:nvSpPr>
        <p:spPr>
          <a:xfrm>
            <a:off x="4762500" y="5275263"/>
            <a:ext cx="2362200" cy="762000"/>
          </a:xfrm>
          <a:prstGeom prst="rtTriangle">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2" name="Right Triangle 11"/>
          <p:cNvSpPr/>
          <p:nvPr/>
        </p:nvSpPr>
        <p:spPr>
          <a:xfrm rot="5400000">
            <a:off x="3962400" y="3713163"/>
            <a:ext cx="2362200" cy="762000"/>
          </a:xfrm>
          <a:prstGeom prst="rtTriangle">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3" name="Right Triangle 12"/>
          <p:cNvSpPr/>
          <p:nvPr/>
        </p:nvSpPr>
        <p:spPr>
          <a:xfrm rot="10800000">
            <a:off x="5524500" y="2913063"/>
            <a:ext cx="2362200" cy="762000"/>
          </a:xfrm>
          <a:prstGeom prst="rtTriangle">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 name="Right Triangle 13"/>
          <p:cNvSpPr/>
          <p:nvPr/>
        </p:nvSpPr>
        <p:spPr>
          <a:xfrm rot="16200000">
            <a:off x="6324600" y="4475163"/>
            <a:ext cx="2362200" cy="762000"/>
          </a:xfrm>
          <a:prstGeom prst="rtTriangle">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900" decel="100000" fill="hold"/>
                                        <p:tgtEl>
                                          <p:spTgt spid="5"/>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ssolve">
                                      <p:cBhvr>
                                        <p:cTn id="20" dur="500"/>
                                        <p:tgtEl>
                                          <p:spTgt spid="7"/>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dissolve">
                                      <p:cBhvr>
                                        <p:cTn id="29" dur="500"/>
                                        <p:tgtEl>
                                          <p:spTgt spid="10"/>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dissolve">
                                      <p:cBhvr>
                                        <p:cTn id="32" dur="500"/>
                                        <p:tgtEl>
                                          <p:spTgt spid="8"/>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dissolve">
                                      <p:cBhvr>
                                        <p:cTn id="35" dur="500"/>
                                        <p:tgtEl>
                                          <p:spTgt spid="15"/>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dissolve">
                                      <p:cBhvr>
                                        <p:cTn id="38" dur="500"/>
                                        <p:tgtEl>
                                          <p:spTgt spid="13"/>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dissolve">
                                      <p:cBhvr>
                                        <p:cTn id="41" dur="500"/>
                                        <p:tgtEl>
                                          <p:spTgt spid="11"/>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dissolve">
                                      <p:cBhvr>
                                        <p:cTn id="44" dur="500"/>
                                        <p:tgtEl>
                                          <p:spTgt spid="4"/>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dissolv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mph" presetSubtype="2" fill="hold" nodeType="clickEffect">
                                  <p:stCondLst>
                                    <p:cond delay="0"/>
                                  </p:stCondLst>
                                  <p:childTnLst>
                                    <p:animClr clrSpc="rgb" dir="cw">
                                      <p:cBhvr>
                                        <p:cTn id="51" dur="500" fill="hold"/>
                                        <p:tgtEl>
                                          <p:spTgt spid="10"/>
                                        </p:tgtEl>
                                        <p:attrNameLst>
                                          <p:attrName>fillcolor</p:attrName>
                                        </p:attrNameLst>
                                      </p:cBhvr>
                                      <p:to>
                                        <a:srgbClr val="FF0000"/>
                                      </p:to>
                                    </p:animClr>
                                    <p:set>
                                      <p:cBhvr>
                                        <p:cTn id="52" dur="500" fill="hold"/>
                                        <p:tgtEl>
                                          <p:spTgt spid="10"/>
                                        </p:tgtEl>
                                        <p:attrNameLst>
                                          <p:attrName>fill.type</p:attrName>
                                        </p:attrNameLst>
                                      </p:cBhvr>
                                      <p:to>
                                        <p:strVal val="solid"/>
                                      </p:to>
                                    </p:set>
                                    <p:set>
                                      <p:cBhvr>
                                        <p:cTn id="53" dur="500" fill="hold"/>
                                        <p:tgtEl>
                                          <p:spTgt spid="10"/>
                                        </p:tgtEl>
                                        <p:attrNameLst>
                                          <p:attrName>fill.on</p:attrName>
                                        </p:attrNameLst>
                                      </p:cBhvr>
                                      <p:to>
                                        <p:strVal val="true"/>
                                      </p:to>
                                    </p:set>
                                  </p:childTnLst>
                                </p:cTn>
                              </p:par>
                              <p:par>
                                <p:cTn id="54" presetID="1" presetClass="emph" presetSubtype="2" fill="hold" nodeType="withEffect">
                                  <p:stCondLst>
                                    <p:cond delay="0"/>
                                  </p:stCondLst>
                                  <p:childTnLst>
                                    <p:animClr clrSpc="rgb" dir="cw">
                                      <p:cBhvr>
                                        <p:cTn id="55" dur="500" fill="hold"/>
                                        <p:tgtEl>
                                          <p:spTgt spid="4"/>
                                        </p:tgtEl>
                                        <p:attrNameLst>
                                          <p:attrName>fillcolor</p:attrName>
                                        </p:attrNameLst>
                                      </p:cBhvr>
                                      <p:to>
                                        <a:srgbClr val="FF0000"/>
                                      </p:to>
                                    </p:animClr>
                                    <p:set>
                                      <p:cBhvr>
                                        <p:cTn id="56" dur="500" fill="hold"/>
                                        <p:tgtEl>
                                          <p:spTgt spid="4"/>
                                        </p:tgtEl>
                                        <p:attrNameLst>
                                          <p:attrName>fill.type</p:attrName>
                                        </p:attrNameLst>
                                      </p:cBhvr>
                                      <p:to>
                                        <p:strVal val="solid"/>
                                      </p:to>
                                    </p:set>
                                    <p:set>
                                      <p:cBhvr>
                                        <p:cTn id="57" dur="500" fill="hold"/>
                                        <p:tgtEl>
                                          <p:spTgt spid="4"/>
                                        </p:tgtEl>
                                        <p:attrNameLst>
                                          <p:attrName>fill.on</p:attrName>
                                        </p:attrNameLst>
                                      </p:cBhvr>
                                      <p:to>
                                        <p:strVal val="true"/>
                                      </p:to>
                                    </p:set>
                                  </p:childTnLst>
                                </p:cTn>
                              </p:par>
                            </p:childTnLst>
                          </p:cTn>
                        </p:par>
                      </p:childTnLst>
                    </p:cTn>
                  </p:par>
                  <p:par>
                    <p:cTn id="58" fill="hold">
                      <p:stCondLst>
                        <p:cond delay="indefinite"/>
                      </p:stCondLst>
                      <p:childTnLst>
                        <p:par>
                          <p:cTn id="59" fill="hold">
                            <p:stCondLst>
                              <p:cond delay="0"/>
                            </p:stCondLst>
                            <p:childTnLst>
                              <p:par>
                                <p:cTn id="60" presetID="1" presetClass="emph" presetSubtype="2" fill="hold" nodeType="clickEffect">
                                  <p:stCondLst>
                                    <p:cond delay="0"/>
                                  </p:stCondLst>
                                  <p:childTnLst>
                                    <p:animClr clrSpc="rgb" dir="cw">
                                      <p:cBhvr>
                                        <p:cTn id="61" dur="500" fill="hold"/>
                                        <p:tgtEl>
                                          <p:spTgt spid="15"/>
                                        </p:tgtEl>
                                        <p:attrNameLst>
                                          <p:attrName>fillcolor</p:attrName>
                                        </p:attrNameLst>
                                      </p:cBhvr>
                                      <p:to>
                                        <a:srgbClr val="F59300"/>
                                      </p:to>
                                    </p:animClr>
                                    <p:set>
                                      <p:cBhvr>
                                        <p:cTn id="62" dur="500" fill="hold"/>
                                        <p:tgtEl>
                                          <p:spTgt spid="15"/>
                                        </p:tgtEl>
                                        <p:attrNameLst>
                                          <p:attrName>fill.type</p:attrName>
                                        </p:attrNameLst>
                                      </p:cBhvr>
                                      <p:to>
                                        <p:strVal val="solid"/>
                                      </p:to>
                                    </p:set>
                                    <p:set>
                                      <p:cBhvr>
                                        <p:cTn id="63" dur="500" fill="hold"/>
                                        <p:tgtEl>
                                          <p:spTgt spid="1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 grpId="0" build="p"/>
      <p:bldP spid="4" grpId="0" animBg="1"/>
      <p:bldP spid="5" grpId="0" animBg="1"/>
      <p:bldP spid="6" grpId="0" animBg="1"/>
      <p:bldP spid="7" grpId="0" animBg="1"/>
      <p:bldP spid="8" grpId="0" animBg="1"/>
      <p:bldP spid="10" grpId="0" animBg="1"/>
      <p:bldP spid="11" grpId="0" animBg="1"/>
      <p:bldP spid="12" grpId="0" animBg="1"/>
      <p:bldP spid="13" grpId="0" animBg="1"/>
      <p:bldP spid="14" grpId="0"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Chessboard Problem</a:t>
            </a:r>
          </a:p>
        </p:txBody>
      </p:sp>
      <p:sp>
        <p:nvSpPr>
          <p:cNvPr id="6" name="Content Placeholder 5"/>
          <p:cNvSpPr>
            <a:spLocks noGrp="1"/>
          </p:cNvSpPr>
          <p:nvPr>
            <p:ph idx="1"/>
          </p:nvPr>
        </p:nvSpPr>
        <p:spPr>
          <a:xfrm>
            <a:off x="5257800" y="2959100"/>
            <a:ext cx="3105150" cy="3078163"/>
          </a:xfrm>
        </p:spPr>
        <p:txBody>
          <a:bodyPr rtlCol="0">
            <a:normAutofit lnSpcReduction="10000"/>
          </a:bodyPr>
          <a:lstStyle/>
          <a:p>
            <a:pPr marL="0" indent="0" algn="just" fontAlgn="auto">
              <a:spcAft>
                <a:spcPts val="0"/>
              </a:spcAft>
              <a:buFont typeface="Wingdings 2" pitchFamily="18" charset="2"/>
              <a:buNone/>
              <a:defRPr/>
            </a:pPr>
            <a:r>
              <a:rPr lang="en-US" dirty="0" smtClean="0">
                <a:ea typeface="+mn-ea"/>
                <a:cs typeface="+mn-cs"/>
              </a:rPr>
              <a:t>A chessboard has two squares removed from opposite corners.  The challenge is to cover the board completely with dominos, each one being equal in size to two of the board’s squares.</a:t>
            </a:r>
            <a:endParaRPr lang="en-US" dirty="0">
              <a:ea typeface="+mn-ea"/>
              <a:cs typeface="+mn-cs"/>
            </a:endParaRPr>
          </a:p>
        </p:txBody>
      </p:sp>
      <p:grpSp>
        <p:nvGrpSpPr>
          <p:cNvPr id="69" name="Group 68"/>
          <p:cNvGrpSpPr>
            <a:grpSpLocks/>
          </p:cNvGrpSpPr>
          <p:nvPr/>
        </p:nvGrpSpPr>
        <p:grpSpPr bwMode="auto">
          <a:xfrm>
            <a:off x="914400" y="1930400"/>
            <a:ext cx="4114800" cy="4106863"/>
            <a:chOff x="1447800" y="2133600"/>
            <a:chExt cx="4267200" cy="4259263"/>
          </a:xfrm>
        </p:grpSpPr>
        <p:sp>
          <p:nvSpPr>
            <p:cNvPr id="7" name="Rectangle 6"/>
            <p:cNvSpPr/>
            <p:nvPr/>
          </p:nvSpPr>
          <p:spPr>
            <a:xfrm>
              <a:off x="1447800" y="4800784"/>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447800" y="4267347"/>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1981200" y="4267347"/>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1981200" y="4800784"/>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1447800" y="3733910"/>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1447800" y="3200474"/>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p:nvPr/>
          </p:nvSpPr>
          <p:spPr>
            <a:xfrm>
              <a:off x="1447800" y="2667037"/>
              <a:ext cx="533400" cy="533437"/>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13"/>
            <p:cNvSpPr/>
            <p:nvPr/>
          </p:nvSpPr>
          <p:spPr>
            <a:xfrm>
              <a:off x="1447800" y="5859426"/>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p:nvPr/>
          </p:nvSpPr>
          <p:spPr>
            <a:xfrm>
              <a:off x="1981200" y="2133600"/>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ectangle 15"/>
            <p:cNvSpPr/>
            <p:nvPr/>
          </p:nvSpPr>
          <p:spPr>
            <a:xfrm>
              <a:off x="1981200" y="3733910"/>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Rectangle 16"/>
            <p:cNvSpPr/>
            <p:nvPr/>
          </p:nvSpPr>
          <p:spPr>
            <a:xfrm>
              <a:off x="1981200" y="3200474"/>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Rectangle 17"/>
            <p:cNvSpPr/>
            <p:nvPr/>
          </p:nvSpPr>
          <p:spPr>
            <a:xfrm>
              <a:off x="1981200" y="2667037"/>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a:xfrm>
              <a:off x="1447800" y="5325989"/>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ectangle 19"/>
            <p:cNvSpPr/>
            <p:nvPr/>
          </p:nvSpPr>
          <p:spPr>
            <a:xfrm>
              <a:off x="1981200" y="5859426"/>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Rectangle 20"/>
            <p:cNvSpPr/>
            <p:nvPr/>
          </p:nvSpPr>
          <p:spPr>
            <a:xfrm>
              <a:off x="1981200" y="5325989"/>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Rectangle 21"/>
            <p:cNvSpPr/>
            <p:nvPr/>
          </p:nvSpPr>
          <p:spPr>
            <a:xfrm>
              <a:off x="2514600" y="4800784"/>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Rectangle 22"/>
            <p:cNvSpPr/>
            <p:nvPr/>
          </p:nvSpPr>
          <p:spPr>
            <a:xfrm>
              <a:off x="2514600" y="4267347"/>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Rectangle 23"/>
            <p:cNvSpPr/>
            <p:nvPr/>
          </p:nvSpPr>
          <p:spPr>
            <a:xfrm>
              <a:off x="3048000" y="4267347"/>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Rectangle 24"/>
            <p:cNvSpPr/>
            <p:nvPr/>
          </p:nvSpPr>
          <p:spPr>
            <a:xfrm>
              <a:off x="3048000" y="4800784"/>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Rectangle 25"/>
            <p:cNvSpPr/>
            <p:nvPr/>
          </p:nvSpPr>
          <p:spPr>
            <a:xfrm>
              <a:off x="2514600" y="3733910"/>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Rectangle 26"/>
            <p:cNvSpPr/>
            <p:nvPr/>
          </p:nvSpPr>
          <p:spPr>
            <a:xfrm>
              <a:off x="2514600" y="3200474"/>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Rectangle 27"/>
            <p:cNvSpPr/>
            <p:nvPr/>
          </p:nvSpPr>
          <p:spPr>
            <a:xfrm>
              <a:off x="2514600" y="2667037"/>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Rectangle 28"/>
            <p:cNvSpPr/>
            <p:nvPr/>
          </p:nvSpPr>
          <p:spPr>
            <a:xfrm>
              <a:off x="2514600" y="5859426"/>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Rectangle 29"/>
            <p:cNvSpPr/>
            <p:nvPr/>
          </p:nvSpPr>
          <p:spPr>
            <a:xfrm>
              <a:off x="3048000" y="2133600"/>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Rectangle 30"/>
            <p:cNvSpPr/>
            <p:nvPr/>
          </p:nvSpPr>
          <p:spPr>
            <a:xfrm>
              <a:off x="3048000" y="3733910"/>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a:off x="3048000" y="3200474"/>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3048000" y="2667037"/>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2514600" y="5325989"/>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a:xfrm>
              <a:off x="3048000" y="5859426"/>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3048000" y="5325989"/>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2514600" y="2133600"/>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a:xfrm>
              <a:off x="3581400" y="4800784"/>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3581400" y="4267347"/>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4114800" y="4267347"/>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Rectangle 40"/>
            <p:cNvSpPr/>
            <p:nvPr/>
          </p:nvSpPr>
          <p:spPr>
            <a:xfrm>
              <a:off x="4114800" y="4800784"/>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41"/>
            <p:cNvSpPr/>
            <p:nvPr/>
          </p:nvSpPr>
          <p:spPr>
            <a:xfrm>
              <a:off x="3581400" y="3733910"/>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42"/>
            <p:cNvSpPr/>
            <p:nvPr/>
          </p:nvSpPr>
          <p:spPr>
            <a:xfrm>
              <a:off x="3581400" y="3200474"/>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Rectangle 43"/>
            <p:cNvSpPr/>
            <p:nvPr/>
          </p:nvSpPr>
          <p:spPr>
            <a:xfrm>
              <a:off x="3581400" y="2667037"/>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3581400" y="5859426"/>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4114800" y="2133600"/>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4114800" y="3733910"/>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Rectangle 47"/>
            <p:cNvSpPr/>
            <p:nvPr/>
          </p:nvSpPr>
          <p:spPr>
            <a:xfrm>
              <a:off x="4114800" y="3200474"/>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Rectangle 48"/>
            <p:cNvSpPr/>
            <p:nvPr/>
          </p:nvSpPr>
          <p:spPr>
            <a:xfrm>
              <a:off x="4114800" y="2667037"/>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Rectangle 49"/>
            <p:cNvSpPr/>
            <p:nvPr/>
          </p:nvSpPr>
          <p:spPr>
            <a:xfrm>
              <a:off x="3581400" y="5325989"/>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Rectangle 50"/>
            <p:cNvSpPr/>
            <p:nvPr/>
          </p:nvSpPr>
          <p:spPr>
            <a:xfrm>
              <a:off x="4114800" y="5859426"/>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Rectangle 51"/>
            <p:cNvSpPr/>
            <p:nvPr/>
          </p:nvSpPr>
          <p:spPr>
            <a:xfrm>
              <a:off x="4114800" y="5325989"/>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Rectangle 52"/>
            <p:cNvSpPr/>
            <p:nvPr/>
          </p:nvSpPr>
          <p:spPr>
            <a:xfrm>
              <a:off x="4648200" y="4800784"/>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Rectangle 53"/>
            <p:cNvSpPr/>
            <p:nvPr/>
          </p:nvSpPr>
          <p:spPr>
            <a:xfrm>
              <a:off x="4648200" y="4267347"/>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Rectangle 54"/>
            <p:cNvSpPr/>
            <p:nvPr/>
          </p:nvSpPr>
          <p:spPr>
            <a:xfrm>
              <a:off x="5181600" y="4267347"/>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Rectangle 55"/>
            <p:cNvSpPr/>
            <p:nvPr/>
          </p:nvSpPr>
          <p:spPr>
            <a:xfrm>
              <a:off x="5181600" y="4800784"/>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Rectangle 56"/>
            <p:cNvSpPr/>
            <p:nvPr/>
          </p:nvSpPr>
          <p:spPr>
            <a:xfrm>
              <a:off x="4648200" y="3733910"/>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Rectangle 57"/>
            <p:cNvSpPr/>
            <p:nvPr/>
          </p:nvSpPr>
          <p:spPr>
            <a:xfrm>
              <a:off x="4648200" y="3200474"/>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Rectangle 58"/>
            <p:cNvSpPr/>
            <p:nvPr/>
          </p:nvSpPr>
          <p:spPr>
            <a:xfrm>
              <a:off x="4648200" y="2667037"/>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Rectangle 59"/>
            <p:cNvSpPr/>
            <p:nvPr/>
          </p:nvSpPr>
          <p:spPr>
            <a:xfrm>
              <a:off x="4648200" y="5859426"/>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 name="Rectangle 60"/>
            <p:cNvSpPr/>
            <p:nvPr/>
          </p:nvSpPr>
          <p:spPr>
            <a:xfrm>
              <a:off x="5181600" y="2133600"/>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 name="Rectangle 61"/>
            <p:cNvSpPr/>
            <p:nvPr/>
          </p:nvSpPr>
          <p:spPr>
            <a:xfrm>
              <a:off x="5181600" y="3733910"/>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 name="Rectangle 62"/>
            <p:cNvSpPr/>
            <p:nvPr/>
          </p:nvSpPr>
          <p:spPr>
            <a:xfrm>
              <a:off x="5181600" y="3200474"/>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 name="Rectangle 63"/>
            <p:cNvSpPr/>
            <p:nvPr/>
          </p:nvSpPr>
          <p:spPr>
            <a:xfrm>
              <a:off x="5181600" y="2667037"/>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 name="Rectangle 64"/>
            <p:cNvSpPr/>
            <p:nvPr/>
          </p:nvSpPr>
          <p:spPr>
            <a:xfrm>
              <a:off x="4648200" y="5325989"/>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 name="Rectangle 65"/>
            <p:cNvSpPr/>
            <p:nvPr/>
          </p:nvSpPr>
          <p:spPr>
            <a:xfrm>
              <a:off x="3581400" y="2133600"/>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 name="Rectangle 66"/>
            <p:cNvSpPr/>
            <p:nvPr/>
          </p:nvSpPr>
          <p:spPr>
            <a:xfrm>
              <a:off x="5181600" y="5325989"/>
              <a:ext cx="533400" cy="533437"/>
            </a:xfrm>
            <a:prstGeom prst="rect">
              <a:avLst/>
            </a:prstGeom>
            <a:solidFill>
              <a:srgbClr val="00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 name="Rectangle 67"/>
            <p:cNvSpPr/>
            <p:nvPr/>
          </p:nvSpPr>
          <p:spPr>
            <a:xfrm>
              <a:off x="4648200" y="2133600"/>
              <a:ext cx="533400" cy="533437"/>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94" name="Group 93"/>
          <p:cNvGrpSpPr>
            <a:grpSpLocks/>
          </p:cNvGrpSpPr>
          <p:nvPr/>
        </p:nvGrpSpPr>
        <p:grpSpPr bwMode="auto">
          <a:xfrm>
            <a:off x="5257800" y="1930400"/>
            <a:ext cx="533400" cy="1020763"/>
            <a:chOff x="685800" y="4438651"/>
            <a:chExt cx="533400" cy="1021046"/>
          </a:xfrm>
        </p:grpSpPr>
        <p:sp>
          <p:nvSpPr>
            <p:cNvPr id="77" name="Rounded Rectangle 76"/>
            <p:cNvSpPr/>
            <p:nvPr/>
          </p:nvSpPr>
          <p:spPr>
            <a:xfrm>
              <a:off x="685800" y="4438651"/>
              <a:ext cx="533400" cy="1021046"/>
            </a:xfrm>
            <a:prstGeom prst="roundRect">
              <a:avLst>
                <a:gd name="adj" fmla="val 10715"/>
              </a:avLst>
            </a:prstGeom>
            <a:solidFill>
              <a:schemeClr val="tx1">
                <a:lumMod val="85000"/>
                <a:lumOff val="15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Oval 75"/>
            <p:cNvSpPr/>
            <p:nvPr/>
          </p:nvSpPr>
          <p:spPr>
            <a:xfrm>
              <a:off x="762000" y="4495817"/>
              <a:ext cx="76200" cy="76221"/>
            </a:xfrm>
            <a:prstGeom prst="ellipse">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Oval 77"/>
            <p:cNvSpPr/>
            <p:nvPr/>
          </p:nvSpPr>
          <p:spPr>
            <a:xfrm>
              <a:off x="1066800" y="4495817"/>
              <a:ext cx="76200" cy="76221"/>
            </a:xfrm>
            <a:prstGeom prst="ellipse">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 name="Oval 78"/>
            <p:cNvSpPr/>
            <p:nvPr/>
          </p:nvSpPr>
          <p:spPr>
            <a:xfrm>
              <a:off x="914400" y="4648259"/>
              <a:ext cx="76200" cy="76221"/>
            </a:xfrm>
            <a:prstGeom prst="ellipse">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Oval 79"/>
            <p:cNvSpPr/>
            <p:nvPr/>
          </p:nvSpPr>
          <p:spPr>
            <a:xfrm>
              <a:off x="762000" y="4800701"/>
              <a:ext cx="76200" cy="76221"/>
            </a:xfrm>
            <a:prstGeom prst="ellipse">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Oval 80"/>
            <p:cNvSpPr/>
            <p:nvPr/>
          </p:nvSpPr>
          <p:spPr>
            <a:xfrm>
              <a:off x="1066800" y="4800701"/>
              <a:ext cx="76200" cy="76221"/>
            </a:xfrm>
            <a:prstGeom prst="ellipse">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3" name="Straight Connector 82"/>
            <p:cNvCxnSpPr/>
            <p:nvPr/>
          </p:nvCxnSpPr>
          <p:spPr>
            <a:xfrm>
              <a:off x="762000" y="4945204"/>
              <a:ext cx="381000" cy="7939"/>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3" name="Oval 92"/>
            <p:cNvSpPr/>
            <p:nvPr/>
          </p:nvSpPr>
          <p:spPr>
            <a:xfrm>
              <a:off x="914400" y="5181807"/>
              <a:ext cx="76200" cy="76221"/>
            </a:xfrm>
            <a:prstGeom prst="ellipse">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anim calcmode="lin" valueType="num">
                                      <p:cBhvr>
                                        <p:cTn id="9" dur="500" fill="hold"/>
                                        <p:tgtEl>
                                          <p:spTgt spid="69"/>
                                        </p:tgtEl>
                                        <p:attrNameLst>
                                          <p:attrName>style.rotation</p:attrName>
                                        </p:attrNameLst>
                                      </p:cBhvr>
                                      <p:tavLst>
                                        <p:tav tm="0">
                                          <p:val>
                                            <p:fltVal val="360"/>
                                          </p:val>
                                        </p:tav>
                                        <p:tav tm="100000">
                                          <p:val>
                                            <p:fltVal val="0"/>
                                          </p:val>
                                        </p:tav>
                                      </p:tavLst>
                                    </p:anim>
                                    <p:animEffect transition="in" filter="fade">
                                      <p:cBhvr>
                                        <p:cTn id="10" dur="500"/>
                                        <p:tgtEl>
                                          <p:spTgt spid="69"/>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accel="50000" decel="5000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2" accel="50000" decel="50000" fill="hold" nodeType="afterEffect">
                                  <p:stCondLst>
                                    <p:cond delay="0"/>
                                  </p:stCondLst>
                                  <p:childTnLst>
                                    <p:set>
                                      <p:cBhvr>
                                        <p:cTn id="19" dur="1" fill="hold">
                                          <p:stCondLst>
                                            <p:cond delay="0"/>
                                          </p:stCondLst>
                                        </p:cTn>
                                        <p:tgtEl>
                                          <p:spTgt spid="94"/>
                                        </p:tgtEl>
                                        <p:attrNameLst>
                                          <p:attrName>style.visibility</p:attrName>
                                        </p:attrNameLst>
                                      </p:cBhvr>
                                      <p:to>
                                        <p:strVal val="visible"/>
                                      </p:to>
                                    </p:set>
                                    <p:anim calcmode="lin" valueType="num">
                                      <p:cBhvr additive="base">
                                        <p:cTn id="20" dur="5000" fill="hold"/>
                                        <p:tgtEl>
                                          <p:spTgt spid="94"/>
                                        </p:tgtEl>
                                        <p:attrNameLst>
                                          <p:attrName>ppt_x</p:attrName>
                                        </p:attrNameLst>
                                      </p:cBhvr>
                                      <p:tavLst>
                                        <p:tav tm="0">
                                          <p:val>
                                            <p:strVal val="1+#ppt_w/2"/>
                                          </p:val>
                                        </p:tav>
                                        <p:tav tm="100000">
                                          <p:val>
                                            <p:strVal val="#ppt_x"/>
                                          </p:val>
                                        </p:tav>
                                      </p:tavLst>
                                    </p:anim>
                                    <p:anim calcmode="lin" valueType="num">
                                      <p:cBhvr additive="base">
                                        <p:cTn id="21" dur="5000" fill="hold"/>
                                        <p:tgtEl>
                                          <p:spTgt spid="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algn="ctr"/>
            <a:r>
              <a:rPr lang="en-GB" smtClean="0"/>
              <a:t>Absolute Proof &amp; Axioms</a:t>
            </a:r>
          </a:p>
        </p:txBody>
      </p:sp>
      <p:sp>
        <p:nvSpPr>
          <p:cNvPr id="3" name="Content Placeholder 2"/>
          <p:cNvSpPr>
            <a:spLocks noGrp="1"/>
          </p:cNvSpPr>
          <p:nvPr>
            <p:ph idx="1"/>
          </p:nvPr>
        </p:nvSpPr>
        <p:spPr/>
        <p:txBody>
          <a:bodyPr/>
          <a:lstStyle/>
          <a:p>
            <a:pPr marL="0" indent="0">
              <a:buFont typeface="Wingdings 2" pitchFamily="-123" charset="2"/>
              <a:buNone/>
            </a:pPr>
            <a:r>
              <a:rPr lang="en-GB" smtClean="0"/>
              <a:t>Classical proof as invented by Pythagoras starts with Axioms.</a:t>
            </a:r>
          </a:p>
          <a:p>
            <a:pPr marL="0" indent="0">
              <a:buFont typeface="Wingdings 2" pitchFamily="-123" charset="2"/>
              <a:buNone/>
            </a:pPr>
            <a:r>
              <a:rPr lang="en-GB" smtClean="0"/>
              <a:t>An Axiom is a statement which can be assumed to be true, or is self evidently true.</a:t>
            </a:r>
          </a:p>
          <a:p>
            <a:pPr marL="0" indent="0">
              <a:buFont typeface="Wingdings 2" pitchFamily="-123" charset="2"/>
              <a:buNone/>
            </a:pPr>
            <a:r>
              <a:rPr lang="en-GB" smtClean="0"/>
              <a:t>By then arguing logically it is possible to arrive at a conclusion.</a:t>
            </a:r>
          </a:p>
          <a:p>
            <a:pPr marL="0" indent="0">
              <a:buFont typeface="Wingdings 2" pitchFamily="-123" charset="2"/>
              <a:buNone/>
            </a:pPr>
            <a:r>
              <a:rPr lang="en-GB" smtClean="0"/>
              <a:t>If the axioms are correct and the logic is flawless then the conclusion will be undeniably valid and can be termed a Theorem.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3" presetClass="emph" presetSubtype="2" fill="hold" grpId="1" nodeType="withEffect">
                                  <p:stCondLst>
                                    <p:cond delay="0"/>
                                  </p:stCondLst>
                                  <p:childTnLst>
                                    <p:animClr clrSpc="rgb" dir="cw">
                                      <p:cBhvr override="childStyle">
                                        <p:cTn id="14" dur="500" fill="hold"/>
                                        <p:tgtEl>
                                          <p:spTgt spid="3">
                                            <p:txEl>
                                              <p:pRg st="0" end="0"/>
                                            </p:txEl>
                                          </p:spTgt>
                                        </p:tgtEl>
                                        <p:attrNameLst>
                                          <p:attrName>style.color</p:attrName>
                                        </p:attrNameLst>
                                      </p:cBhvr>
                                      <p:to>
                                        <a:schemeClr val="accent1"/>
                                      </p:to>
                                    </p:animClr>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ssolve">
                                      <p:cBhvr>
                                        <p:cTn id="19" dur="500"/>
                                        <p:tgtEl>
                                          <p:spTgt spid="3">
                                            <p:txEl>
                                              <p:pRg st="2" end="2"/>
                                            </p:txEl>
                                          </p:spTgt>
                                        </p:tgtEl>
                                      </p:cBhvr>
                                    </p:animEffect>
                                  </p:childTnLst>
                                </p:cTn>
                              </p:par>
                              <p:par>
                                <p:cTn id="20" presetID="3" presetClass="emph" presetSubtype="2" fill="hold" grpId="1" nodeType="withEffect">
                                  <p:stCondLst>
                                    <p:cond delay="0"/>
                                  </p:stCondLst>
                                  <p:childTnLst>
                                    <p:animClr clrSpc="rgb" dir="cw">
                                      <p:cBhvr override="childStyle">
                                        <p:cTn id="21" dur="500" fill="hold"/>
                                        <p:tgtEl>
                                          <p:spTgt spid="3">
                                            <p:txEl>
                                              <p:pRg st="1" end="1"/>
                                            </p:txEl>
                                          </p:spTgt>
                                        </p:tgtEl>
                                        <p:attrNameLst>
                                          <p:attrName>style.color</p:attrName>
                                        </p:attrNameLst>
                                      </p:cBhvr>
                                      <p:to>
                                        <a:schemeClr val="accent1"/>
                                      </p:to>
                                    </p:animClr>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dissolve">
                                      <p:cBhvr>
                                        <p:cTn id="26" dur="500"/>
                                        <p:tgtEl>
                                          <p:spTgt spid="3">
                                            <p:txEl>
                                              <p:pRg st="3" end="3"/>
                                            </p:txEl>
                                          </p:spTgt>
                                        </p:tgtEl>
                                      </p:cBhvr>
                                    </p:animEffect>
                                  </p:childTnLst>
                                </p:cTn>
                              </p:par>
                              <p:par>
                                <p:cTn id="27" presetID="3" presetClass="emph" presetSubtype="2" fill="hold" grpId="1" nodeType="withEffect">
                                  <p:stCondLst>
                                    <p:cond delay="0"/>
                                  </p:stCondLst>
                                  <p:childTnLst>
                                    <p:animClr clrSpc="rgb" dir="cw">
                                      <p:cBhvr override="childStyle">
                                        <p:cTn id="28" dur="500" fill="hold"/>
                                        <p:tgtEl>
                                          <p:spTgt spid="3">
                                            <p:txEl>
                                              <p:pRg st="2" end="2"/>
                                            </p:txEl>
                                          </p:spTgt>
                                        </p:tgtEl>
                                        <p:attrNameLst>
                                          <p:attrName>style.color</p:attrName>
                                        </p:attrNameLst>
                                      </p:cBhvr>
                                      <p:to>
                                        <a:schemeClr val="accent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uiExpand="1"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GB" smtClean="0"/>
              <a:t>Pythag forever...</a:t>
            </a:r>
          </a:p>
        </p:txBody>
      </p:sp>
      <p:sp>
        <p:nvSpPr>
          <p:cNvPr id="3" name="Content Placeholder 2"/>
          <p:cNvSpPr>
            <a:spLocks noGrp="1"/>
          </p:cNvSpPr>
          <p:nvPr>
            <p:ph idx="1"/>
          </p:nvPr>
        </p:nvSpPr>
        <p:spPr/>
        <p:txBody>
          <a:bodyPr/>
          <a:lstStyle/>
          <a:p>
            <a:pPr marL="0" indent="0">
              <a:buFont typeface="Wingdings 2" pitchFamily="-123" charset="2"/>
              <a:buNone/>
            </a:pPr>
            <a:r>
              <a:rPr lang="en-GB" smtClean="0"/>
              <a:t>Science is constantly evolving, but maths is forever.  Pythagoras’ theorem was proved 2500 years ago, and unlike the science of the day is as valid now as it was then.</a:t>
            </a:r>
          </a:p>
          <a:p>
            <a:pPr marL="0" indent="0">
              <a:buFont typeface="Wingdings 2" pitchFamily="-123" charset="2"/>
              <a:buNone/>
            </a:pPr>
            <a:r>
              <a:rPr lang="en-GB" smtClean="0"/>
              <a:t>Due to the way in which theorems are constructed, any that are proved to be flawless are absolutely and eternally true, and hence maths is the only area of knowledge in which you can find genuine certainty, and truth.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1701</TotalTime>
  <Words>579</Words>
  <Application>Microsoft Macintosh PowerPoint</Application>
  <PresentationFormat>On-screen Show (4:3)</PresentationFormat>
  <Paragraphs>33</Paragraphs>
  <Slides>9</Slides>
  <Notes>9</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9</vt:i4>
      </vt:variant>
    </vt:vector>
  </HeadingPairs>
  <TitlesOfParts>
    <vt:vector size="15" baseType="lpstr">
      <vt:lpstr>Trebuchet MS</vt:lpstr>
      <vt:lpstr>ＭＳ Ｐゴシック</vt:lpstr>
      <vt:lpstr>Arial</vt:lpstr>
      <vt:lpstr>Wingdings 2</vt:lpstr>
      <vt:lpstr>Calibri</vt:lpstr>
      <vt:lpstr>Revolution</vt:lpstr>
      <vt:lpstr>Theory of Knowledge:</vt:lpstr>
      <vt:lpstr>What is maths?</vt:lpstr>
      <vt:lpstr>The Father of Mathematics</vt:lpstr>
      <vt:lpstr>Mathematical Proof vs. Scientific Method </vt:lpstr>
      <vt:lpstr>Scientific Method: </vt:lpstr>
      <vt:lpstr>Mathematical Method:</vt:lpstr>
      <vt:lpstr>Chessboard Problem</vt:lpstr>
      <vt:lpstr>Absolute Proof &amp; Axioms</vt:lpstr>
      <vt:lpstr>Pythag forever...</vt:lpstr>
    </vt:vector>
  </TitlesOfParts>
  <Company>Chipiku Stores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Theory of Knowledge:</dc:title>
  <dc:creator>Alec Wilson</dc:creator>
  <cp:lastModifiedBy>Magic Beans</cp:lastModifiedBy>
  <cp:revision>43</cp:revision>
  <cp:lastPrinted>2009-01-20T07:13:14Z</cp:lastPrinted>
  <dcterms:created xsi:type="dcterms:W3CDTF">2009-01-20T05:44:29Z</dcterms:created>
  <dcterms:modified xsi:type="dcterms:W3CDTF">2009-11-23T08:26:26Z</dcterms:modified>
</cp:coreProperties>
</file>